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12192000" cy="6858000"/>
  <p:notesSz cx="6858000" cy="9144000"/>
  <p:defaultTextStyle>
    <a:defPPr marR="0" algn="l">
      <a:lnSpc>
        <a:spcPct val="100000"/>
      </a:lnSpc>
      <a:spcBef>
        <a:spcPts val="0"/>
      </a:spcBef>
      <a:spcAft>
        <a:spcPts val="0"/>
      </a:spcAft>
      <a:buNone/>
    </a:defPPr>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matchingName="Титульный слайд">
  <p:cSld name="TITLE">
    <p:spTree>
      <p:nvGrpSpPr>
        <p:cNvPr id="1" name=""/>
        <p:cNvGrpSpPr/>
        <p:nvPr/>
      </p:nvGrpSpPr>
      <p:grpSpPr/>
      <p:sp>
        <p:nvSpPr>
          <p:cNvPr id="19" name="Google Shape;19;p2"/>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20" name="Google Shape;20;p2"/>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21" name="Google Shape;21;p2"/>
          <p:cNvSpPr>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262626"/>
              </a:buClr>
              <a:buSzPts val="8000"/>
              <a:buFont typeface="Calibri" panose="020F0502020204030204"/>
              <a:buNone/>
              <a:defRPr sz="8000">
                <a:solidFill>
                  <a:srgbClr val="262626"/>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22" name="Google Shape;22;p2"/>
          <p:cNvSpPr>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ormAutofit/>
          </a:bodyPr>
          <a:lstStyle>
            <a:lvl1pPr algn="l">
              <a:lnSpc>
                <a:spcPct val="90000"/>
              </a:lnSpc>
              <a:spcBef>
                <a:spcPts val="1200"/>
              </a:spcBef>
              <a:spcAft>
                <a:spcPts val="0"/>
              </a:spcAft>
              <a:buSzPts val="2400"/>
              <a:buNone/>
              <a:defRPr sz="2400" cap="none">
                <a:solidFill>
                  <a:schemeClr val="dk2"/>
                </a:solidFill>
                <a:latin typeface="Calibri" panose="020F0502020204030204"/>
                <a:ea typeface="Calibri" panose="020F0502020204030204"/>
                <a:cs typeface="Calibri" panose="020F0502020204030204"/>
              </a:defRPr>
            </a:lvl1pPr>
            <a:lvl2pPr algn="ctr">
              <a:lnSpc>
                <a:spcPct val="90000"/>
              </a:lnSpc>
              <a:spcBef>
                <a:spcPts val="200"/>
              </a:spcBef>
              <a:spcAft>
                <a:spcPts val="0"/>
              </a:spcAft>
              <a:buSzPts val="2400"/>
              <a:buNone/>
              <a:defRPr sz="2400"/>
            </a:lvl2pPr>
            <a:lvl3pPr algn="ctr">
              <a:lnSpc>
                <a:spcPct val="90000"/>
              </a:lnSpc>
              <a:spcBef>
                <a:spcPts val="400"/>
              </a:spcBef>
              <a:spcAft>
                <a:spcPts val="0"/>
              </a:spcAft>
              <a:buSzPts val="2400"/>
              <a:buNone/>
              <a:defRPr sz="2400"/>
            </a:lvl3pPr>
            <a:lvl4pPr algn="ctr">
              <a:lnSpc>
                <a:spcPct val="90000"/>
              </a:lnSpc>
              <a:spcBef>
                <a:spcPts val="400"/>
              </a:spcBef>
              <a:spcAft>
                <a:spcPts val="0"/>
              </a:spcAft>
              <a:buSzPts val="2000"/>
              <a:buNone/>
              <a:defRPr sz="2000"/>
            </a:lvl4pPr>
            <a:lvl5pPr algn="ctr">
              <a:lnSpc>
                <a:spcPct val="90000"/>
              </a:lnSpc>
              <a:spcBef>
                <a:spcPts val="400"/>
              </a:spcBef>
              <a:spcAft>
                <a:spcPts val="0"/>
              </a:spcAft>
              <a:buSzPts val="2000"/>
              <a:buNone/>
              <a:defRPr sz="2000"/>
            </a:lvl5pPr>
            <a:lvl6pPr algn="ctr">
              <a:lnSpc>
                <a:spcPct val="90000"/>
              </a:lnSpc>
              <a:spcBef>
                <a:spcPts val="400"/>
              </a:spcBef>
              <a:spcAft>
                <a:spcPts val="0"/>
              </a:spcAft>
              <a:buSzPts val="2000"/>
              <a:buNone/>
              <a:defRPr sz="2000"/>
            </a:lvl6pPr>
            <a:lvl7pPr algn="ctr">
              <a:lnSpc>
                <a:spcPct val="90000"/>
              </a:lnSpc>
              <a:spcBef>
                <a:spcPts val="400"/>
              </a:spcBef>
              <a:spcAft>
                <a:spcPts val="0"/>
              </a:spcAft>
              <a:buSzPts val="2000"/>
              <a:buNone/>
              <a:defRPr sz="2000"/>
            </a:lvl7pPr>
            <a:lvl8pPr algn="ctr">
              <a:lnSpc>
                <a:spcPct val="90000"/>
              </a:lnSpc>
              <a:spcBef>
                <a:spcPts val="400"/>
              </a:spcBef>
              <a:spcAft>
                <a:spcPts val="0"/>
              </a:spcAft>
              <a:buSzPts val="2000"/>
              <a:buNone/>
              <a:defRPr sz="2000"/>
            </a:lvl8pPr>
            <a:lvl9pPr algn="ctr">
              <a:lnSpc>
                <a:spcPct val="90000"/>
              </a:lnSpc>
              <a:spcBef>
                <a:spcPts val="400"/>
              </a:spcBef>
              <a:spcAft>
                <a:spcPts val="400"/>
              </a:spcAft>
              <a:buSzPts val="2000"/>
              <a:buNone/>
              <a:defRPr sz="2000"/>
            </a:lvl9pPr>
          </a:lstStyle>
          <a:p/>
        </p:txBody>
      </p:sp>
      <p:sp>
        <p:nvSpPr>
          <p:cNvPr id="23" name="Google Shape;23;p2"/>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24" name="Google Shape;24;p2"/>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25" name="Google Shape;25;p2"/>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cxnSp>
        <p:nvCxnSpPr>
          <p:cNvPr id="26" name="Google Shape;26;p2"/>
          <p:cNvCxnSpPr/>
          <p:nvPr/>
        </p:nvCxnSpPr>
        <p:spPr>
          <a:xfrm>
            <a:off x="1207658" y="4343400"/>
            <a:ext cx="9875520" cy="0"/>
          </a:xfrm>
          <a:prstGeom prst="straightConnector1">
            <a:avLst/>
          </a:prstGeom>
          <a:ln w="9525" cap="flat">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Заголовок и объект">
  <p:cSld name="OBJECT">
    <p:spTree>
      <p:nvGrpSpPr>
        <p:cNvPr id="1" name=""/>
        <p:cNvGrpSpPr/>
        <p:nvPr/>
      </p:nvGrpSpPr>
      <p:grpSpPr/>
      <p:sp>
        <p:nvSpPr>
          <p:cNvPr id="28" name="Google Shape;28;p3"/>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4800"/>
              <a:buFont typeface="Calibri" panose="020F0502020204030204"/>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29" name="Google Shape;29;p3"/>
          <p:cNvSpPr>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30" name="Google Shape;30;p3"/>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1" name="Google Shape;31;p3"/>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2" name="Google Shape;32;p3"/>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matchingName="Только заголовок">
  <p:cSld name="TITLE_ONLY">
    <p:spTree>
      <p:nvGrpSpPr>
        <p:cNvPr id="1" name=""/>
        <p:cNvGrpSpPr/>
        <p:nvPr/>
      </p:nvGrpSpPr>
      <p:grpSpPr/>
      <p:sp>
        <p:nvSpPr>
          <p:cNvPr id="34" name="Google Shape;34;p4"/>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35" name="Google Shape;35;p4"/>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6" name="Google Shape;36;p4"/>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37" name="Google Shape;37;p4"/>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showMasterSp="0" matchingName="Заголовок раздела">
  <p:cSld name="SECTION_HEADER">
    <p:bg>
      <p:bgPr>
        <a:solidFill>
          <a:schemeClr val="lt1"/>
        </a:solidFill>
        <a:effectLst/>
      </p:bgPr>
    </p:bg>
    <p:spTree>
      <p:nvGrpSpPr>
        <p:cNvPr id="1" name=""/>
        <p:cNvGrpSpPr/>
        <p:nvPr/>
      </p:nvGrpSpPr>
      <p:grpSpPr/>
      <p:sp>
        <p:nvSpPr>
          <p:cNvPr id="39" name="Google Shape;39;p5"/>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40" name="Google Shape;40;p5"/>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41" name="Google Shape;41;p5"/>
          <p:cNvSpPr>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262626"/>
              </a:buClr>
              <a:buSzPts val="8000"/>
              <a:buFont typeface="Calibri" panose="020F0502020204030204"/>
              <a:buNone/>
              <a:defRPr sz="8000" b="0">
                <a:solidFill>
                  <a:srgbClr val="262626"/>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42" name="Google Shape;42;p5"/>
          <p:cNvSpPr>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200"/>
              </a:spcBef>
              <a:spcAft>
                <a:spcPts val="0"/>
              </a:spcAft>
              <a:buSzPts val="2400"/>
              <a:buNone/>
              <a:defRPr sz="2400" cap="none">
                <a:solidFill>
                  <a:schemeClr val="dk2"/>
                </a:solidFill>
                <a:latin typeface="Calibri" panose="020F0502020204030204"/>
                <a:ea typeface="Calibri" panose="020F0502020204030204"/>
                <a:cs typeface="Calibri" panose="020F0502020204030204"/>
              </a:defRPr>
            </a:lvl1pPr>
            <a:lvl2pPr marL="914400" indent="-228600" algn="l">
              <a:lnSpc>
                <a:spcPct val="90000"/>
              </a:lnSpc>
              <a:spcBef>
                <a:spcPts val="200"/>
              </a:spcBef>
              <a:spcAft>
                <a:spcPts val="0"/>
              </a:spcAft>
              <a:buSzPts val="1800"/>
              <a:buNone/>
              <a:defRPr sz="1800">
                <a:solidFill>
                  <a:srgbClr val="888888"/>
                </a:solidFill>
              </a:defRPr>
            </a:lvl2pPr>
            <a:lvl3pPr marL="1371600" indent="-228600" algn="l">
              <a:lnSpc>
                <a:spcPct val="90000"/>
              </a:lnSpc>
              <a:spcBef>
                <a:spcPts val="400"/>
              </a:spcBef>
              <a:spcAft>
                <a:spcPts val="0"/>
              </a:spcAft>
              <a:buSzPts val="1600"/>
              <a:buNone/>
              <a:defRPr sz="1600">
                <a:solidFill>
                  <a:srgbClr val="888888"/>
                </a:solidFill>
              </a:defRPr>
            </a:lvl3pPr>
            <a:lvl4pPr marL="1828800" indent="-228600" algn="l">
              <a:lnSpc>
                <a:spcPct val="90000"/>
              </a:lnSpc>
              <a:spcBef>
                <a:spcPts val="400"/>
              </a:spcBef>
              <a:spcAft>
                <a:spcPts val="0"/>
              </a:spcAft>
              <a:buSzPts val="1400"/>
              <a:buNone/>
              <a:defRPr sz="1400">
                <a:solidFill>
                  <a:srgbClr val="888888"/>
                </a:solidFill>
              </a:defRPr>
            </a:lvl4pPr>
            <a:lvl5pPr marL="2286000" indent="-228600" algn="l">
              <a:lnSpc>
                <a:spcPct val="90000"/>
              </a:lnSpc>
              <a:spcBef>
                <a:spcPts val="400"/>
              </a:spcBef>
              <a:spcAft>
                <a:spcPts val="0"/>
              </a:spcAft>
              <a:buSzPts val="1400"/>
              <a:buNone/>
              <a:defRPr sz="1400">
                <a:solidFill>
                  <a:srgbClr val="888888"/>
                </a:solidFill>
              </a:defRPr>
            </a:lvl5pPr>
            <a:lvl6pPr marL="2743200" indent="-228600" algn="l">
              <a:lnSpc>
                <a:spcPct val="90000"/>
              </a:lnSpc>
              <a:spcBef>
                <a:spcPts val="400"/>
              </a:spcBef>
              <a:spcAft>
                <a:spcPts val="0"/>
              </a:spcAft>
              <a:buSzPts val="1400"/>
              <a:buNone/>
              <a:defRPr sz="1400">
                <a:solidFill>
                  <a:srgbClr val="888888"/>
                </a:solidFill>
              </a:defRPr>
            </a:lvl6pPr>
            <a:lvl7pPr marL="3200400" indent="-228600" algn="l">
              <a:lnSpc>
                <a:spcPct val="90000"/>
              </a:lnSpc>
              <a:spcBef>
                <a:spcPts val="400"/>
              </a:spcBef>
              <a:spcAft>
                <a:spcPts val="0"/>
              </a:spcAft>
              <a:buSzPts val="1400"/>
              <a:buNone/>
              <a:defRPr sz="1400">
                <a:solidFill>
                  <a:srgbClr val="888888"/>
                </a:solidFill>
              </a:defRPr>
            </a:lvl7pPr>
            <a:lvl8pPr marL="3657600" indent="-228600" algn="l">
              <a:lnSpc>
                <a:spcPct val="90000"/>
              </a:lnSpc>
              <a:spcBef>
                <a:spcPts val="400"/>
              </a:spcBef>
              <a:spcAft>
                <a:spcPts val="0"/>
              </a:spcAft>
              <a:buSzPts val="1400"/>
              <a:buNone/>
              <a:defRPr sz="1400">
                <a:solidFill>
                  <a:srgbClr val="888888"/>
                </a:solidFill>
              </a:defRPr>
            </a:lvl8pPr>
            <a:lvl9pPr marL="4114800" indent="-228600" algn="l">
              <a:lnSpc>
                <a:spcPct val="90000"/>
              </a:lnSpc>
              <a:spcBef>
                <a:spcPts val="400"/>
              </a:spcBef>
              <a:spcAft>
                <a:spcPts val="400"/>
              </a:spcAft>
              <a:buSzPts val="1400"/>
              <a:buNone/>
              <a:defRPr sz="1400">
                <a:solidFill>
                  <a:srgbClr val="888888"/>
                </a:solidFill>
              </a:defRPr>
            </a:lvl9pPr>
          </a:lstStyle>
          <a:p/>
        </p:txBody>
      </p:sp>
      <p:sp>
        <p:nvSpPr>
          <p:cNvPr id="43" name="Google Shape;43;p5"/>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44" name="Google Shape;44;p5"/>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45" name="Google Shape;45;p5"/>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cxnSp>
        <p:nvCxnSpPr>
          <p:cNvPr id="46" name="Google Shape;46;p5"/>
          <p:cNvCxnSpPr/>
          <p:nvPr/>
        </p:nvCxnSpPr>
        <p:spPr>
          <a:xfrm>
            <a:off x="1207658" y="4343400"/>
            <a:ext cx="9875520" cy="0"/>
          </a:xfrm>
          <a:prstGeom prst="straightConnector1">
            <a:avLst/>
          </a:prstGeom>
          <a:ln w="9525" cap="flat">
            <a:solidFill>
              <a:srgbClr val="7F7F7F"/>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matchingName="Два объекта">
  <p:cSld name="TWO_OBJECTS">
    <p:spTree>
      <p:nvGrpSpPr>
        <p:cNvPr id="1" name=""/>
        <p:cNvGrpSpPr/>
        <p:nvPr/>
      </p:nvGrpSpPr>
      <p:grpSpPr/>
      <p:sp>
        <p:nvSpPr>
          <p:cNvPr id="48" name="Google Shape;48;p6"/>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49" name="Google Shape;49;p6"/>
          <p:cNvSpPr>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50" name="Google Shape;50;p6"/>
          <p:cNvSpPr>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51" name="Google Shape;51;p6"/>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52" name="Google Shape;52;p6"/>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53" name="Google Shape;53;p6"/>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matchingName="Сравнение">
  <p:cSld name="TWO_OBJECTS_WITH_TEXT">
    <p:spTree>
      <p:nvGrpSpPr>
        <p:cNvPr id="1" name=""/>
        <p:cNvGrpSpPr/>
        <p:nvPr/>
      </p:nvGrpSpPr>
      <p:grpSpPr/>
      <p:sp>
        <p:nvSpPr>
          <p:cNvPr id="55" name="Google Shape;55;p7"/>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56" name="Google Shape;56;p7"/>
          <p:cNvSpPr>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ormAutofit/>
          </a:bodyPr>
          <a:lstStyle>
            <a:lvl1pPr marL="457200" indent="-228600" algn="l">
              <a:lnSpc>
                <a:spcPct val="90000"/>
              </a:lnSpc>
              <a:spcBef>
                <a:spcPts val="1200"/>
              </a:spcBef>
              <a:spcAft>
                <a:spcPts val="0"/>
              </a:spcAft>
              <a:buSzPts val="2000"/>
              <a:buNone/>
              <a:defRPr sz="2000" b="0" cap="none">
                <a:solidFill>
                  <a:schemeClr val="dk2"/>
                </a:solidFill>
              </a:defRPr>
            </a:lvl1pPr>
            <a:lvl2pPr marL="914400" indent="-228600" algn="l">
              <a:lnSpc>
                <a:spcPct val="90000"/>
              </a:lnSpc>
              <a:spcBef>
                <a:spcPts val="200"/>
              </a:spcBef>
              <a:spcAft>
                <a:spcPts val="0"/>
              </a:spcAft>
              <a:buSzPts val="2000"/>
              <a:buNone/>
              <a:defRPr sz="2000" b="1"/>
            </a:lvl2pPr>
            <a:lvl3pPr marL="1371600" indent="-228600" algn="l">
              <a:lnSpc>
                <a:spcPct val="90000"/>
              </a:lnSpc>
              <a:spcBef>
                <a:spcPts val="400"/>
              </a:spcBef>
              <a:spcAft>
                <a:spcPts val="0"/>
              </a:spcAft>
              <a:buSzPts val="1800"/>
              <a:buNone/>
              <a:defRPr sz="1800" b="1"/>
            </a:lvl3pPr>
            <a:lvl4pPr marL="1828800" indent="-228600" algn="l">
              <a:lnSpc>
                <a:spcPct val="90000"/>
              </a:lnSpc>
              <a:spcBef>
                <a:spcPts val="400"/>
              </a:spcBef>
              <a:spcAft>
                <a:spcPts val="0"/>
              </a:spcAft>
              <a:buSzPts val="1600"/>
              <a:buNone/>
              <a:defRPr sz="1600" b="1"/>
            </a:lvl4pPr>
            <a:lvl5pPr marL="2286000" indent="-228600" algn="l">
              <a:lnSpc>
                <a:spcPct val="90000"/>
              </a:lnSpc>
              <a:spcBef>
                <a:spcPts val="400"/>
              </a:spcBef>
              <a:spcAft>
                <a:spcPts val="0"/>
              </a:spcAft>
              <a:buSzPts val="1600"/>
              <a:buNone/>
              <a:defRPr sz="1600" b="1"/>
            </a:lvl5pPr>
            <a:lvl6pPr marL="2743200" indent="-228600" algn="l">
              <a:lnSpc>
                <a:spcPct val="90000"/>
              </a:lnSpc>
              <a:spcBef>
                <a:spcPts val="400"/>
              </a:spcBef>
              <a:spcAft>
                <a:spcPts val="0"/>
              </a:spcAft>
              <a:buSzPts val="1600"/>
              <a:buNone/>
              <a:defRPr sz="1600" b="1"/>
            </a:lvl6pPr>
            <a:lvl7pPr marL="3200400" indent="-228600" algn="l">
              <a:lnSpc>
                <a:spcPct val="90000"/>
              </a:lnSpc>
              <a:spcBef>
                <a:spcPts val="400"/>
              </a:spcBef>
              <a:spcAft>
                <a:spcPts val="0"/>
              </a:spcAft>
              <a:buSzPts val="1600"/>
              <a:buNone/>
              <a:defRPr sz="1600" b="1"/>
            </a:lvl7pPr>
            <a:lvl8pPr marL="3657600" indent="-228600" algn="l">
              <a:lnSpc>
                <a:spcPct val="90000"/>
              </a:lnSpc>
              <a:spcBef>
                <a:spcPts val="400"/>
              </a:spcBef>
              <a:spcAft>
                <a:spcPts val="0"/>
              </a:spcAft>
              <a:buSzPts val="1600"/>
              <a:buNone/>
              <a:defRPr sz="1600" b="1"/>
            </a:lvl8pPr>
            <a:lvl9pPr marL="4114800" indent="-228600" algn="l">
              <a:lnSpc>
                <a:spcPct val="90000"/>
              </a:lnSpc>
              <a:spcBef>
                <a:spcPts val="400"/>
              </a:spcBef>
              <a:spcAft>
                <a:spcPts val="400"/>
              </a:spcAft>
              <a:buSzPts val="1600"/>
              <a:buNone/>
              <a:defRPr sz="1600" b="1"/>
            </a:lvl9pPr>
          </a:lstStyle>
          <a:p/>
        </p:txBody>
      </p:sp>
      <p:sp>
        <p:nvSpPr>
          <p:cNvPr id="57" name="Google Shape;57;p7"/>
          <p:cNvSpPr>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58" name="Google Shape;58;p7"/>
          <p:cNvSpPr>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ormAutofit/>
          </a:bodyPr>
          <a:lstStyle>
            <a:lvl1pPr marL="457200" indent="-228600" algn="l">
              <a:lnSpc>
                <a:spcPct val="90000"/>
              </a:lnSpc>
              <a:spcBef>
                <a:spcPts val="1200"/>
              </a:spcBef>
              <a:spcAft>
                <a:spcPts val="0"/>
              </a:spcAft>
              <a:buSzPts val="2000"/>
              <a:buNone/>
              <a:defRPr sz="2000" b="0" cap="none">
                <a:solidFill>
                  <a:schemeClr val="dk2"/>
                </a:solidFill>
              </a:defRPr>
            </a:lvl1pPr>
            <a:lvl2pPr marL="914400" indent="-228600" algn="l">
              <a:lnSpc>
                <a:spcPct val="90000"/>
              </a:lnSpc>
              <a:spcBef>
                <a:spcPts val="200"/>
              </a:spcBef>
              <a:spcAft>
                <a:spcPts val="0"/>
              </a:spcAft>
              <a:buSzPts val="2000"/>
              <a:buNone/>
              <a:defRPr sz="2000" b="1"/>
            </a:lvl2pPr>
            <a:lvl3pPr marL="1371600" indent="-228600" algn="l">
              <a:lnSpc>
                <a:spcPct val="90000"/>
              </a:lnSpc>
              <a:spcBef>
                <a:spcPts val="400"/>
              </a:spcBef>
              <a:spcAft>
                <a:spcPts val="0"/>
              </a:spcAft>
              <a:buSzPts val="1800"/>
              <a:buNone/>
              <a:defRPr sz="1800" b="1"/>
            </a:lvl3pPr>
            <a:lvl4pPr marL="1828800" indent="-228600" algn="l">
              <a:lnSpc>
                <a:spcPct val="90000"/>
              </a:lnSpc>
              <a:spcBef>
                <a:spcPts val="400"/>
              </a:spcBef>
              <a:spcAft>
                <a:spcPts val="0"/>
              </a:spcAft>
              <a:buSzPts val="1600"/>
              <a:buNone/>
              <a:defRPr sz="1600" b="1"/>
            </a:lvl4pPr>
            <a:lvl5pPr marL="2286000" indent="-228600" algn="l">
              <a:lnSpc>
                <a:spcPct val="90000"/>
              </a:lnSpc>
              <a:spcBef>
                <a:spcPts val="400"/>
              </a:spcBef>
              <a:spcAft>
                <a:spcPts val="0"/>
              </a:spcAft>
              <a:buSzPts val="1600"/>
              <a:buNone/>
              <a:defRPr sz="1600" b="1"/>
            </a:lvl5pPr>
            <a:lvl6pPr marL="2743200" indent="-228600" algn="l">
              <a:lnSpc>
                <a:spcPct val="90000"/>
              </a:lnSpc>
              <a:spcBef>
                <a:spcPts val="400"/>
              </a:spcBef>
              <a:spcAft>
                <a:spcPts val="0"/>
              </a:spcAft>
              <a:buSzPts val="1600"/>
              <a:buNone/>
              <a:defRPr sz="1600" b="1"/>
            </a:lvl6pPr>
            <a:lvl7pPr marL="3200400" indent="-228600" algn="l">
              <a:lnSpc>
                <a:spcPct val="90000"/>
              </a:lnSpc>
              <a:spcBef>
                <a:spcPts val="400"/>
              </a:spcBef>
              <a:spcAft>
                <a:spcPts val="0"/>
              </a:spcAft>
              <a:buSzPts val="1600"/>
              <a:buNone/>
              <a:defRPr sz="1600" b="1"/>
            </a:lvl7pPr>
            <a:lvl8pPr marL="3657600" indent="-228600" algn="l">
              <a:lnSpc>
                <a:spcPct val="90000"/>
              </a:lnSpc>
              <a:spcBef>
                <a:spcPts val="400"/>
              </a:spcBef>
              <a:spcAft>
                <a:spcPts val="0"/>
              </a:spcAft>
              <a:buSzPts val="1600"/>
              <a:buNone/>
              <a:defRPr sz="1600" b="1"/>
            </a:lvl8pPr>
            <a:lvl9pPr marL="4114800" indent="-228600" algn="l">
              <a:lnSpc>
                <a:spcPct val="90000"/>
              </a:lnSpc>
              <a:spcBef>
                <a:spcPts val="400"/>
              </a:spcBef>
              <a:spcAft>
                <a:spcPts val="400"/>
              </a:spcAft>
              <a:buSzPts val="1600"/>
              <a:buNone/>
              <a:defRPr sz="1600" b="1"/>
            </a:lvl9pPr>
          </a:lstStyle>
          <a:p/>
        </p:txBody>
      </p:sp>
      <p:sp>
        <p:nvSpPr>
          <p:cNvPr id="59" name="Google Shape;59;p7"/>
          <p:cNvSpPr>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60" name="Google Shape;60;p7"/>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1" name="Google Shape;61;p7"/>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2" name="Google Shape;62;p7"/>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showMasterSp="0" matchingName="Пустой слайд">
  <p:cSld name="BLANK">
    <p:spTree>
      <p:nvGrpSpPr>
        <p:cNvPr id="1" name=""/>
        <p:cNvGrpSpPr/>
        <p:nvPr/>
      </p:nvGrpSpPr>
      <p:grpSpPr/>
      <p:sp>
        <p:nvSpPr>
          <p:cNvPr id="64" name="Google Shape;64;p8"/>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65" name="Google Shape;65;p8"/>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66" name="Google Shape;66;p8"/>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7" name="Google Shape;67;p8"/>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solidFill>
                  <a:srgbClr val="FFFFFF"/>
                </a:solidFill>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68" name="Google Shape;68;p8"/>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showMasterSp="0" matchingName="Объект с подписью">
  <p:cSld name="OBJECT_WITH_CAPTION_TEXT">
    <p:spTree>
      <p:nvGrpSpPr>
        <p:cNvPr id="1" name=""/>
        <p:cNvGrpSpPr/>
        <p:nvPr/>
      </p:nvGrpSpPr>
      <p:grpSpPr/>
      <p:sp>
        <p:nvSpPr>
          <p:cNvPr id="70" name="Google Shape;70;p9"/>
          <p:cNvSpPr>
            <a:spLocks noGrp="1"/>
          </p:cNvSpPr>
          <p:nvPr/>
        </p:nvSpPr>
        <p:spPr>
          <a:xfrm>
            <a:off x="16" y="0"/>
            <a:ext cx="4050791" cy="68580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71" name="Google Shape;71;p9"/>
          <p:cNvSpPr>
            <a:spLocks noGrp="1"/>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72" name="Google Shape;72;p9"/>
          <p:cNvSpPr>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FFFFFF"/>
              </a:buClr>
              <a:buSzPts val="3600"/>
              <a:buFont typeface="Calibri" panose="020F0502020204030204"/>
              <a:buNone/>
              <a:defRPr sz="3600" b="0">
                <a:solidFill>
                  <a:srgbClr val="FFFFFF"/>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73" name="Google Shape;73;p9"/>
          <p:cNvSpPr>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74" name="Google Shape;74;p9"/>
          <p:cNvSpPr>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200"/>
              </a:spcBef>
              <a:spcAft>
                <a:spcPts val="0"/>
              </a:spcAft>
              <a:buSzPts val="1500"/>
              <a:buNone/>
              <a:defRPr sz="1500">
                <a:solidFill>
                  <a:srgbClr val="FFFFFF"/>
                </a:solidFill>
              </a:defRPr>
            </a:lvl1pPr>
            <a:lvl2pPr marL="914400" indent="-228600" algn="l">
              <a:lnSpc>
                <a:spcPct val="90000"/>
              </a:lnSpc>
              <a:spcBef>
                <a:spcPts val="200"/>
              </a:spcBef>
              <a:spcAft>
                <a:spcPts val="0"/>
              </a:spcAft>
              <a:buSzPts val="1200"/>
              <a:buNone/>
              <a:defRPr sz="1200"/>
            </a:lvl2pPr>
            <a:lvl3pPr marL="1371600" indent="-228600" algn="l">
              <a:lnSpc>
                <a:spcPct val="90000"/>
              </a:lnSpc>
              <a:spcBef>
                <a:spcPts val="400"/>
              </a:spcBef>
              <a:spcAft>
                <a:spcPts val="0"/>
              </a:spcAft>
              <a:buSzPts val="1000"/>
              <a:buNone/>
              <a:defRPr sz="1000"/>
            </a:lvl3pPr>
            <a:lvl4pPr marL="1828800" indent="-228600" algn="l">
              <a:lnSpc>
                <a:spcPct val="90000"/>
              </a:lnSpc>
              <a:spcBef>
                <a:spcPts val="400"/>
              </a:spcBef>
              <a:spcAft>
                <a:spcPts val="0"/>
              </a:spcAft>
              <a:buSzPts val="900"/>
              <a:buNone/>
              <a:defRPr sz="900"/>
            </a:lvl4pPr>
            <a:lvl5pPr marL="2286000" indent="-228600" algn="l">
              <a:lnSpc>
                <a:spcPct val="90000"/>
              </a:lnSpc>
              <a:spcBef>
                <a:spcPts val="400"/>
              </a:spcBef>
              <a:spcAft>
                <a:spcPts val="0"/>
              </a:spcAft>
              <a:buSzPts val="900"/>
              <a:buNone/>
              <a:defRPr sz="900"/>
            </a:lvl5pPr>
            <a:lvl6pPr marL="2743200" indent="-228600" algn="l">
              <a:lnSpc>
                <a:spcPct val="90000"/>
              </a:lnSpc>
              <a:spcBef>
                <a:spcPts val="400"/>
              </a:spcBef>
              <a:spcAft>
                <a:spcPts val="0"/>
              </a:spcAft>
              <a:buSzPts val="900"/>
              <a:buNone/>
              <a:defRPr sz="900"/>
            </a:lvl6pPr>
            <a:lvl7pPr marL="3200400" indent="-228600" algn="l">
              <a:lnSpc>
                <a:spcPct val="90000"/>
              </a:lnSpc>
              <a:spcBef>
                <a:spcPts val="400"/>
              </a:spcBef>
              <a:spcAft>
                <a:spcPts val="0"/>
              </a:spcAft>
              <a:buSzPts val="900"/>
              <a:buNone/>
              <a:defRPr sz="900"/>
            </a:lvl7pPr>
            <a:lvl8pPr marL="3657600" indent="-228600" algn="l">
              <a:lnSpc>
                <a:spcPct val="90000"/>
              </a:lnSpc>
              <a:spcBef>
                <a:spcPts val="400"/>
              </a:spcBef>
              <a:spcAft>
                <a:spcPts val="0"/>
              </a:spcAft>
              <a:buSzPts val="900"/>
              <a:buNone/>
              <a:defRPr sz="900"/>
            </a:lvl8pPr>
            <a:lvl9pPr marL="4114800" indent="-228600" algn="l">
              <a:lnSpc>
                <a:spcPct val="90000"/>
              </a:lnSpc>
              <a:spcBef>
                <a:spcPts val="400"/>
              </a:spcBef>
              <a:spcAft>
                <a:spcPts val="400"/>
              </a:spcAft>
              <a:buSzPts val="900"/>
              <a:buNone/>
              <a:defRPr sz="900"/>
            </a:lvl9pPr>
          </a:lstStyle>
          <a:p/>
        </p:txBody>
      </p:sp>
      <p:sp>
        <p:nvSpPr>
          <p:cNvPr id="75" name="Google Shape;75;p9"/>
          <p:cNvSpPr>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76" name="Google Shape;76;p9"/>
          <p:cNvSpPr>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solidFill>
                  <a:schemeClr val="dk2"/>
                </a:solidFill>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77" name="Google Shape;77;p9"/>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sz="1050">
                <a:solidFill>
                  <a:schemeClr val="dk2"/>
                </a:solidFill>
                <a:latin typeface="Calibri" panose="020F0502020204030204"/>
                <a:ea typeface="Calibri" panose="020F0502020204030204"/>
                <a:cs typeface="Calibri" panose="020F0502020204030204"/>
              </a:defRPr>
            </a:lvl1pPr>
            <a:lvl2pPr marL="0" indent="0" algn="r">
              <a:spcBef>
                <a:spcPts val="0"/>
              </a:spcBef>
              <a:buNone/>
              <a:defRPr sz="1050">
                <a:solidFill>
                  <a:schemeClr val="dk2"/>
                </a:solidFill>
                <a:latin typeface="Calibri" panose="020F0502020204030204"/>
                <a:ea typeface="Calibri" panose="020F0502020204030204"/>
                <a:cs typeface="Calibri" panose="020F0502020204030204"/>
              </a:defRPr>
            </a:lvl2pPr>
            <a:lvl3pPr marL="0" indent="0" algn="r">
              <a:spcBef>
                <a:spcPts val="0"/>
              </a:spcBef>
              <a:buNone/>
              <a:defRPr sz="1050">
                <a:solidFill>
                  <a:schemeClr val="dk2"/>
                </a:solidFill>
                <a:latin typeface="Calibri" panose="020F0502020204030204"/>
                <a:ea typeface="Calibri" panose="020F0502020204030204"/>
                <a:cs typeface="Calibri" panose="020F0502020204030204"/>
              </a:defRPr>
            </a:lvl3pPr>
            <a:lvl4pPr marL="0" indent="0" algn="r">
              <a:spcBef>
                <a:spcPts val="0"/>
              </a:spcBef>
              <a:buNone/>
              <a:defRPr sz="1050">
                <a:solidFill>
                  <a:schemeClr val="dk2"/>
                </a:solidFill>
                <a:latin typeface="Calibri" panose="020F0502020204030204"/>
                <a:ea typeface="Calibri" panose="020F0502020204030204"/>
                <a:cs typeface="Calibri" panose="020F0502020204030204"/>
              </a:defRPr>
            </a:lvl4pPr>
            <a:lvl5pPr marL="0" indent="0" algn="r">
              <a:spcBef>
                <a:spcPts val="0"/>
              </a:spcBef>
              <a:buNone/>
              <a:defRPr sz="1050">
                <a:solidFill>
                  <a:schemeClr val="dk2"/>
                </a:solidFill>
                <a:latin typeface="Calibri" panose="020F0502020204030204"/>
                <a:ea typeface="Calibri" panose="020F0502020204030204"/>
                <a:cs typeface="Calibri" panose="020F0502020204030204"/>
              </a:defRPr>
            </a:lvl5pPr>
            <a:lvl6pPr marL="0" indent="0" algn="r">
              <a:spcBef>
                <a:spcPts val="0"/>
              </a:spcBef>
              <a:buNone/>
              <a:defRPr sz="1050">
                <a:solidFill>
                  <a:schemeClr val="dk2"/>
                </a:solidFill>
                <a:latin typeface="Calibri" panose="020F0502020204030204"/>
                <a:ea typeface="Calibri" panose="020F0502020204030204"/>
                <a:cs typeface="Calibri" panose="020F0502020204030204"/>
              </a:defRPr>
            </a:lvl6pPr>
            <a:lvl7pPr marL="0" indent="0" algn="r">
              <a:spcBef>
                <a:spcPts val="0"/>
              </a:spcBef>
              <a:buNone/>
              <a:defRPr sz="1050">
                <a:solidFill>
                  <a:schemeClr val="dk2"/>
                </a:solidFill>
                <a:latin typeface="Calibri" panose="020F0502020204030204"/>
                <a:ea typeface="Calibri" panose="020F0502020204030204"/>
                <a:cs typeface="Calibri" panose="020F0502020204030204"/>
              </a:defRPr>
            </a:lvl7pPr>
            <a:lvl8pPr marL="0" indent="0" algn="r">
              <a:spcBef>
                <a:spcPts val="0"/>
              </a:spcBef>
              <a:buNone/>
              <a:defRPr sz="1050">
                <a:solidFill>
                  <a:schemeClr val="dk2"/>
                </a:solidFill>
                <a:latin typeface="Calibri" panose="020F0502020204030204"/>
                <a:ea typeface="Calibri" panose="020F0502020204030204"/>
                <a:cs typeface="Calibri" panose="020F0502020204030204"/>
              </a:defRPr>
            </a:lvl8pPr>
            <a:lvl9pPr marL="0" indent="0" algn="r">
              <a:spcBef>
                <a:spcPts val="0"/>
              </a:spcBef>
              <a:buNone/>
              <a:defRPr sz="1050">
                <a:solidFill>
                  <a:schemeClr val="dk2"/>
                </a:solidFill>
                <a:latin typeface="Calibri" panose="020F0502020204030204"/>
                <a:ea typeface="Calibri" panose="020F0502020204030204"/>
                <a:cs typeface="Calibri" panose="020F0502020204030204"/>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showMasterSp="0" matchingName="Рисунок с подписью">
  <p:cSld name="PICTURE_WITH_CAPTION_TEXT">
    <p:spTree>
      <p:nvGrpSpPr>
        <p:cNvPr id="1" name=""/>
        <p:cNvGrpSpPr/>
        <p:nvPr/>
      </p:nvGrpSpPr>
      <p:grpSpPr/>
      <p:sp>
        <p:nvSpPr>
          <p:cNvPr id="79" name="Google Shape;79;p10"/>
          <p:cNvSpPr>
            <a:spLocks noGrp="1"/>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80" name="Google Shape;80;p10"/>
          <p:cNvSpPr>
            <a:spLocks noGrp="1"/>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81" name="Google Shape;81;p10"/>
          <p:cNvSpPr>
            <a:spLocks noGrp="1"/>
          </p:cNvSpPr>
          <p:nvPr>
            <p:ph type="title"/>
          </p:nvPr>
        </p:nvSpPr>
        <p:spPr>
          <a:xfrm>
            <a:off x="1097280" y="5074920"/>
            <a:ext cx="10113264" cy="822960"/>
          </a:xfrm>
          <a:prstGeom prst="rect">
            <a:avLst/>
          </a:prstGeom>
          <a:noFill/>
          <a:ln>
            <a:noFill/>
          </a:ln>
        </p:spPr>
        <p:txBody>
          <a:bodyPr spcFirstLastPara="1" wrap="square" lIns="91425" tIns="0" rIns="91425" bIns="0" anchor="b">
            <a:noAutofit/>
          </a:bodyPr>
          <a:lstStyle>
            <a:lvl1pPr algn="l">
              <a:lnSpc>
                <a:spcPct val="85000"/>
              </a:lnSpc>
              <a:spcBef>
                <a:spcPts val="0"/>
              </a:spcBef>
              <a:spcAft>
                <a:spcPts val="0"/>
              </a:spcAft>
              <a:buClr>
                <a:srgbClr val="FFFFFF"/>
              </a:buClr>
              <a:buSzPts val="3600"/>
              <a:buFont typeface="Calibri" panose="020F0502020204030204"/>
              <a:buNone/>
              <a:defRPr sz="3600" b="0">
                <a:solidFill>
                  <a:srgbClr val="FFFFFF"/>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82" name="Google Shape;82;p10"/>
          <p:cNvSpPr>
            <a:spLocks noGrp="1"/>
          </p:cNvSpPr>
          <p:nvPr>
            <p:ph type="pic" idx="2"/>
          </p:nvPr>
        </p:nvSpPr>
        <p:spPr>
          <a:xfrm>
            <a:off x="15" y="0"/>
            <a:ext cx="12191985" cy="4915076"/>
          </a:xfrm>
        </p:spPr>
      </p:sp>
      <p:sp>
        <p:nvSpPr>
          <p:cNvPr id="83" name="Google Shape;83;p10"/>
          <p:cNvSpPr>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ormAutofit/>
          </a:bodyPr>
          <a:lstStyle>
            <a:lvl1pPr marL="457200" indent="-228600" algn="l">
              <a:lnSpc>
                <a:spcPct val="90000"/>
              </a:lnSpc>
              <a:spcBef>
                <a:spcPts val="0"/>
              </a:spcBef>
              <a:spcAft>
                <a:spcPts val="0"/>
              </a:spcAft>
              <a:buSzPts val="1500"/>
              <a:buNone/>
              <a:defRPr sz="1500">
                <a:solidFill>
                  <a:srgbClr val="FFFFFF"/>
                </a:solidFill>
              </a:defRPr>
            </a:lvl1pPr>
            <a:lvl2pPr marL="914400" indent="-228600" algn="l">
              <a:lnSpc>
                <a:spcPct val="90000"/>
              </a:lnSpc>
              <a:spcBef>
                <a:spcPts val="600"/>
              </a:spcBef>
              <a:spcAft>
                <a:spcPts val="0"/>
              </a:spcAft>
              <a:buSzPts val="1200"/>
              <a:buNone/>
              <a:defRPr sz="1200"/>
            </a:lvl2pPr>
            <a:lvl3pPr marL="1371600" indent="-228600" algn="l">
              <a:lnSpc>
                <a:spcPct val="90000"/>
              </a:lnSpc>
              <a:spcBef>
                <a:spcPts val="400"/>
              </a:spcBef>
              <a:spcAft>
                <a:spcPts val="0"/>
              </a:spcAft>
              <a:buSzPts val="1000"/>
              <a:buNone/>
              <a:defRPr sz="1000"/>
            </a:lvl3pPr>
            <a:lvl4pPr marL="1828800" indent="-228600" algn="l">
              <a:lnSpc>
                <a:spcPct val="90000"/>
              </a:lnSpc>
              <a:spcBef>
                <a:spcPts val="400"/>
              </a:spcBef>
              <a:spcAft>
                <a:spcPts val="0"/>
              </a:spcAft>
              <a:buSzPts val="900"/>
              <a:buNone/>
              <a:defRPr sz="900"/>
            </a:lvl4pPr>
            <a:lvl5pPr marL="2286000" indent="-228600" algn="l">
              <a:lnSpc>
                <a:spcPct val="90000"/>
              </a:lnSpc>
              <a:spcBef>
                <a:spcPts val="400"/>
              </a:spcBef>
              <a:spcAft>
                <a:spcPts val="0"/>
              </a:spcAft>
              <a:buSzPts val="900"/>
              <a:buNone/>
              <a:defRPr sz="900"/>
            </a:lvl5pPr>
            <a:lvl6pPr marL="2743200" indent="-228600" algn="l">
              <a:lnSpc>
                <a:spcPct val="90000"/>
              </a:lnSpc>
              <a:spcBef>
                <a:spcPts val="400"/>
              </a:spcBef>
              <a:spcAft>
                <a:spcPts val="0"/>
              </a:spcAft>
              <a:buSzPts val="900"/>
              <a:buNone/>
              <a:defRPr sz="900"/>
            </a:lvl6pPr>
            <a:lvl7pPr marL="3200400" indent="-228600" algn="l">
              <a:lnSpc>
                <a:spcPct val="90000"/>
              </a:lnSpc>
              <a:spcBef>
                <a:spcPts val="400"/>
              </a:spcBef>
              <a:spcAft>
                <a:spcPts val="0"/>
              </a:spcAft>
              <a:buSzPts val="900"/>
              <a:buNone/>
              <a:defRPr sz="900"/>
            </a:lvl7pPr>
            <a:lvl8pPr marL="3657600" indent="-228600" algn="l">
              <a:lnSpc>
                <a:spcPct val="90000"/>
              </a:lnSpc>
              <a:spcBef>
                <a:spcPts val="400"/>
              </a:spcBef>
              <a:spcAft>
                <a:spcPts val="0"/>
              </a:spcAft>
              <a:buSzPts val="900"/>
              <a:buNone/>
              <a:defRPr sz="900"/>
            </a:lvl8pPr>
            <a:lvl9pPr marL="4114800" indent="-228600" algn="l">
              <a:lnSpc>
                <a:spcPct val="90000"/>
              </a:lnSpc>
              <a:spcBef>
                <a:spcPts val="400"/>
              </a:spcBef>
              <a:spcAft>
                <a:spcPts val="400"/>
              </a:spcAft>
              <a:buSzPts val="900"/>
              <a:buNone/>
              <a:defRPr sz="900"/>
            </a:lvl9pPr>
          </a:lstStyle>
          <a:p/>
        </p:txBody>
      </p:sp>
      <p:sp>
        <p:nvSpPr>
          <p:cNvPr id="84" name="Google Shape;84;p10"/>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85" name="Google Shape;85;p10"/>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86" name="Google Shape;86;p10"/>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Заголовок и вертикальный текст">
  <p:cSld name="VERTICAL_TEXT">
    <p:spTree>
      <p:nvGrpSpPr>
        <p:cNvPr id="1" name=""/>
        <p:cNvGrpSpPr/>
        <p:nvPr/>
      </p:nvGrpSpPr>
      <p:grpSpPr/>
      <p:sp>
        <p:nvSpPr>
          <p:cNvPr id="88" name="Google Shape;88;p11"/>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89" name="Google Shape;89;p11"/>
          <p:cNvSpPr>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90" name="Google Shape;90;p11"/>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91" name="Google Shape;91;p11"/>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92" name="Google Shape;92;p11"/>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showMasterSp="0" matchingName="Вертикальный заголовок и текст">
  <p:cSld name="VERTICAL_TITLE_AND_VERTICAL_TEXT">
    <p:spTree>
      <p:nvGrpSpPr>
        <p:cNvPr id="1" name=""/>
        <p:cNvGrpSpPr/>
        <p:nvPr/>
      </p:nvGrpSpPr>
      <p:grpSpPr/>
      <p:sp>
        <p:nvSpPr>
          <p:cNvPr id="94" name="Google Shape;94;p12"/>
          <p:cNvSpPr>
            <a:spLocks noGrp="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95" name="Google Shape;95;p12"/>
          <p:cNvSpPr>
            <a:spLocks noGrp="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96" name="Google Shape;96;p12"/>
          <p:cNvSpPr>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ormAutofit/>
          </a:bodyPr>
          <a:lstStyle>
            <a:lvl1pPr algn="l">
              <a:lnSpc>
                <a:spcPct val="85000"/>
              </a:lnSpc>
              <a:spcBef>
                <a:spcPts val="0"/>
              </a:spcBef>
              <a:spcAft>
                <a:spcPts val="0"/>
              </a:spcAft>
              <a:buClr>
                <a:srgbClr val="3F3F3F"/>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p:txBody>
      </p:sp>
      <p:sp>
        <p:nvSpPr>
          <p:cNvPr id="97" name="Google Shape;97;p12"/>
          <p:cNvSpPr>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ormAutofit/>
          </a:bodyPr>
          <a:lstStyle>
            <a:lvl1pPr marL="457200" indent="-342900" algn="l">
              <a:lnSpc>
                <a:spcPct val="90000"/>
              </a:lnSpc>
              <a:spcBef>
                <a:spcPts val="1200"/>
              </a:spcBef>
              <a:spcAft>
                <a:spcPts val="0"/>
              </a:spcAft>
              <a:buSzPts val="1800"/>
              <a:buChar char=" "/>
              <a:defRPr/>
            </a:lvl1pPr>
            <a:lvl2pPr marL="914400" indent="-342900" algn="l">
              <a:lnSpc>
                <a:spcPct val="90000"/>
              </a:lnSpc>
              <a:spcBef>
                <a:spcPts val="200"/>
              </a:spcBef>
              <a:spcAft>
                <a:spcPts val="0"/>
              </a:spcAft>
              <a:buSzPts val="1800"/>
              <a:buChar char="◦"/>
              <a:defRPr/>
            </a:lvl2pPr>
            <a:lvl3pPr marL="1371600" indent="-342900" algn="l">
              <a:lnSpc>
                <a:spcPct val="90000"/>
              </a:lnSpc>
              <a:spcBef>
                <a:spcPts val="400"/>
              </a:spcBef>
              <a:spcAft>
                <a:spcPts val="0"/>
              </a:spcAft>
              <a:buSzPts val="1800"/>
              <a:buChar char="◦"/>
              <a:defRPr/>
            </a:lvl3pPr>
            <a:lvl4pPr marL="1828800" indent="-342900" algn="l">
              <a:lnSpc>
                <a:spcPct val="90000"/>
              </a:lnSpc>
              <a:spcBef>
                <a:spcPts val="400"/>
              </a:spcBef>
              <a:spcAft>
                <a:spcPts val="0"/>
              </a:spcAft>
              <a:buSzPts val="1800"/>
              <a:buChar char="◦"/>
              <a:defRPr/>
            </a:lvl4pPr>
            <a:lvl5pPr marL="2286000" indent="-342900" algn="l">
              <a:lnSpc>
                <a:spcPct val="90000"/>
              </a:lnSpc>
              <a:spcBef>
                <a:spcPts val="400"/>
              </a:spcBef>
              <a:spcAft>
                <a:spcPts val="0"/>
              </a:spcAft>
              <a:buSzPts val="1800"/>
              <a:buChar char="◦"/>
              <a:defRPr/>
            </a:lvl5pPr>
            <a:lvl6pPr marL="2743200" indent="-342900" algn="l">
              <a:lnSpc>
                <a:spcPct val="90000"/>
              </a:lnSpc>
              <a:spcBef>
                <a:spcPts val="400"/>
              </a:spcBef>
              <a:spcAft>
                <a:spcPts val="0"/>
              </a:spcAft>
              <a:buSzPts val="1800"/>
              <a:buChar char="◦"/>
              <a:defRPr/>
            </a:lvl6pPr>
            <a:lvl7pPr marL="3200400" indent="-342900" algn="l">
              <a:lnSpc>
                <a:spcPct val="90000"/>
              </a:lnSpc>
              <a:spcBef>
                <a:spcPts val="400"/>
              </a:spcBef>
              <a:spcAft>
                <a:spcPts val="0"/>
              </a:spcAft>
              <a:buSzPts val="1800"/>
              <a:buChar char="◦"/>
              <a:defRPr/>
            </a:lvl7pPr>
            <a:lvl8pPr marL="3657600" indent="-342900" algn="l">
              <a:lnSpc>
                <a:spcPct val="90000"/>
              </a:lnSpc>
              <a:spcBef>
                <a:spcPts val="400"/>
              </a:spcBef>
              <a:spcAft>
                <a:spcPts val="0"/>
              </a:spcAft>
              <a:buSzPts val="1800"/>
              <a:buChar char="◦"/>
              <a:defRPr/>
            </a:lvl8pPr>
            <a:lvl9pPr marL="4114800" indent="-342900" algn="l">
              <a:lnSpc>
                <a:spcPct val="90000"/>
              </a:lnSpc>
              <a:spcBef>
                <a:spcPts val="400"/>
              </a:spcBef>
              <a:spcAft>
                <a:spcPts val="400"/>
              </a:spcAft>
              <a:buSzPts val="1800"/>
              <a:buChar char="◦"/>
              <a:defRPr/>
            </a:lvl9pPr>
          </a:lstStyle>
          <a:p/>
        </p:txBody>
      </p:sp>
      <p:sp>
        <p:nvSpPr>
          <p:cNvPr id="98" name="Google Shape;98;p12"/>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99" name="Google Shape;99;p12"/>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p:txBody>
      </p:sp>
      <p:sp>
        <p:nvSpPr>
          <p:cNvPr id="100" name="Google Shape;100;p12"/>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p:sp>
        <p:nvSpPr>
          <p:cNvPr id="10" name="Google Shape;10;p1"/>
          <p:cNvSpPr>
            <a:spLocks noGrp="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11" name="Google Shape;11;p1"/>
          <p:cNvSpPr>
            <a:spLocks noGrp="1"/>
          </p:cNvSpPr>
          <p:nvPr/>
        </p:nvSpPr>
        <p:spPr>
          <a:xfrm>
            <a:off x="0" y="6334316"/>
            <a:ext cx="12192001" cy="65998"/>
          </a:xfrm>
          <a:prstGeom prst="rect">
            <a:avLst/>
          </a:prstGeom>
          <a:solidFill>
            <a:schemeClr val="accent1"/>
          </a:solidFill>
          <a:ln>
            <a:noFill/>
          </a:ln>
        </p:spPr>
        <p:txBody>
          <a:bodyPr spcFirstLastPara="1" wrap="square" lIns="91425" tIns="91425" rIns="91425" bIns="91425" anchor="ctr">
            <a:noAutofit/>
          </a:bodyPr>
          <a:lstStyle/>
          <a:p>
            <a:pPr marL="0" lvl="0" indent="0" algn="l">
              <a:spcBef>
                <a:spcPts val="0"/>
              </a:spcBef>
              <a:spcAft>
                <a:spcPts val="0"/>
              </a:spcAft>
              <a:buNone/>
            </a:pPr>
          </a:p>
        </p:txBody>
      </p:sp>
      <p:sp>
        <p:nvSpPr>
          <p:cNvPr id="12" name="Google Shape;12;p1"/>
          <p:cNvSpPr>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ormAutofit/>
          </a:bodyPr>
          <a:lstStyle>
            <a:lvl1pPr marR="0" algn="l">
              <a:lnSpc>
                <a:spcPct val="85000"/>
              </a:lnSpc>
              <a:spcBef>
                <a:spcPts val="0"/>
              </a:spcBef>
              <a:spcAft>
                <a:spcPts val="0"/>
              </a:spcAft>
              <a:buClr>
                <a:srgbClr val="3F3F3F"/>
              </a:buClr>
              <a:buSzPts val="4800"/>
              <a:buFont typeface="Calibri" panose="020F0502020204030204"/>
              <a:buNone/>
              <a:defRPr sz="4800" b="0" i="0" u="none" strike="noStrike" cap="none">
                <a:solidFill>
                  <a:srgbClr val="3F3F3F"/>
                </a:solidFill>
                <a:latin typeface="Calibri" panose="020F0502020204030204"/>
                <a:ea typeface="Calibri" panose="020F0502020204030204"/>
                <a:cs typeface="Calibri" panose="020F0502020204030204"/>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p:txBody>
      </p:sp>
      <p:sp>
        <p:nvSpPr>
          <p:cNvPr id="13" name="Google Shape;13;p1"/>
          <p:cNvSpPr>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ormAutofit/>
          </a:bodyPr>
          <a:lstStyle>
            <a:lvl1pPr marL="457200" marR="0" indent="-355600" algn="l">
              <a:lnSpc>
                <a:spcPct val="90000"/>
              </a:lnSpc>
              <a:spcBef>
                <a:spcPts val="1200"/>
              </a:spcBef>
              <a:spcAft>
                <a:spcPts val="0"/>
              </a:spcAft>
              <a:buClr>
                <a:schemeClr val="accent1"/>
              </a:buClr>
              <a:buSzPts val="2000"/>
              <a:buFont typeface="Calibri" panose="020F0502020204030204"/>
              <a:buChar char=" "/>
              <a:defRPr sz="2000" b="0" i="0" u="none" strike="noStrike" cap="none">
                <a:solidFill>
                  <a:srgbClr val="3F3F3F"/>
                </a:solidFill>
                <a:latin typeface="Calibri" panose="020F0502020204030204"/>
                <a:ea typeface="Calibri" panose="020F0502020204030204"/>
                <a:cs typeface="Calibri" panose="020F0502020204030204"/>
              </a:defRPr>
            </a:lvl1pPr>
            <a:lvl2pPr marL="914400" marR="0" indent="-342900" algn="l">
              <a:lnSpc>
                <a:spcPct val="90000"/>
              </a:lnSpc>
              <a:spcBef>
                <a:spcPts val="200"/>
              </a:spcBef>
              <a:spcAft>
                <a:spcPts val="0"/>
              </a:spcAft>
              <a:buClr>
                <a:schemeClr val="accent1"/>
              </a:buClr>
              <a:buSzPts val="1800"/>
              <a:buFont typeface="Calibri" panose="020F0502020204030204"/>
              <a:buChar char="◦"/>
              <a:defRPr sz="1800" b="0" i="0" u="none" strike="noStrike" cap="none">
                <a:solidFill>
                  <a:srgbClr val="3F3F3F"/>
                </a:solidFill>
                <a:latin typeface="Calibri" panose="020F0502020204030204"/>
                <a:ea typeface="Calibri" panose="020F0502020204030204"/>
                <a:cs typeface="Calibri" panose="020F0502020204030204"/>
              </a:defRPr>
            </a:lvl2pPr>
            <a:lvl3pPr marL="13716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3pPr>
            <a:lvl4pPr marL="18288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4pPr>
            <a:lvl5pPr marL="22860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5pPr>
            <a:lvl6pPr marL="27432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6pPr>
            <a:lvl7pPr marL="32004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7pPr>
            <a:lvl8pPr marL="3657600" marR="0" indent="-317500" algn="l">
              <a:lnSpc>
                <a:spcPct val="90000"/>
              </a:lnSpc>
              <a:spcBef>
                <a:spcPts val="400"/>
              </a:spcBef>
              <a:spcAft>
                <a:spcPts val="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8pPr>
            <a:lvl9pPr marL="4114800" marR="0" indent="-317500" algn="l">
              <a:lnSpc>
                <a:spcPct val="90000"/>
              </a:lnSpc>
              <a:spcBef>
                <a:spcPts val="400"/>
              </a:spcBef>
              <a:spcAft>
                <a:spcPts val="400"/>
              </a:spcAft>
              <a:buClr>
                <a:schemeClr val="accent1"/>
              </a:buClr>
              <a:buSzPts val="1400"/>
              <a:buFont typeface="Calibri" panose="020F0502020204030204"/>
              <a:buChar char="◦"/>
              <a:defRPr sz="1400" b="0" i="0" u="none" strike="noStrike" cap="none">
                <a:solidFill>
                  <a:srgbClr val="3F3F3F"/>
                </a:solidFill>
                <a:latin typeface="Calibri" panose="020F0502020204030204"/>
                <a:ea typeface="Calibri" panose="020F0502020204030204"/>
                <a:cs typeface="Calibri" panose="020F0502020204030204"/>
              </a:defRPr>
            </a:lvl9pPr>
          </a:lstStyle>
          <a:p/>
        </p:txBody>
      </p:sp>
      <p:sp>
        <p:nvSpPr>
          <p:cNvPr id="14" name="Google Shape;14;p1"/>
          <p:cNvSpPr>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oAutofit/>
          </a:bodyPr>
          <a:lstStyle>
            <a:lvl1pPr marR="0" algn="l">
              <a:spcBef>
                <a:spcPts val="0"/>
              </a:spcBef>
              <a:spcAft>
                <a:spcPts val="0"/>
              </a:spcAft>
              <a:buSzPts val="1400"/>
              <a:buNone/>
              <a:defRPr sz="900" b="0" i="0" u="none" strike="noStrike" cap="none">
                <a:solidFill>
                  <a:srgbClr val="FFFFFF"/>
                </a:solidFill>
                <a:latin typeface="Calibri" panose="020F0502020204030204"/>
                <a:ea typeface="Calibri" panose="020F0502020204030204"/>
                <a:cs typeface="Calibri" panose="020F0502020204030204"/>
              </a:defRPr>
            </a:lvl1pPr>
            <a:lvl2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2pPr>
            <a:lvl3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3pPr>
            <a:lvl4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4pPr>
            <a:lvl5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5pPr>
            <a:lvl6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6pPr>
            <a:lvl7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7pPr>
            <a:lvl8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8pPr>
            <a:lvl9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9pPr>
          </a:lstStyle>
          <a:p/>
        </p:txBody>
      </p:sp>
      <p:sp>
        <p:nvSpPr>
          <p:cNvPr id="15" name="Google Shape;15;p1"/>
          <p:cNvSpPr>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oAutofit/>
          </a:bodyPr>
          <a:lstStyle>
            <a:lvl1pPr marR="0" algn="ctr">
              <a:spcBef>
                <a:spcPts val="0"/>
              </a:spcBef>
              <a:spcAft>
                <a:spcPts val="0"/>
              </a:spcAft>
              <a:buSzPts val="1400"/>
              <a:buNone/>
              <a:defRPr sz="900" b="0" i="0" u="none" strike="noStrike" cap="none">
                <a:solidFill>
                  <a:srgbClr val="FFFFFF"/>
                </a:solidFill>
                <a:latin typeface="Calibri" panose="020F0502020204030204"/>
                <a:ea typeface="Calibri" panose="020F0502020204030204"/>
                <a:cs typeface="Calibri" panose="020F0502020204030204"/>
              </a:defRPr>
            </a:lvl1pPr>
            <a:lvl2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2pPr>
            <a:lvl3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3pPr>
            <a:lvl4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4pPr>
            <a:lvl5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5pPr>
            <a:lvl6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6pPr>
            <a:lvl7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7pPr>
            <a:lvl8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8pPr>
            <a:lvl9pPr marR="0" algn="l">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defRPr>
            </a:lvl9pPr>
          </a:lstStyle>
          <a:p/>
        </p:txBody>
      </p:sp>
      <p:sp>
        <p:nvSpPr>
          <p:cNvPr id="16" name="Google Shape;16;p1"/>
          <p:cNvSpPr>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oAutofit/>
          </a:bodyPr>
          <a:lstStyle>
            <a:lvl1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1pPr>
            <a:lvl2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2pPr>
            <a:lvl3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3pPr>
            <a:lvl4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4pPr>
            <a:lvl5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5pPr>
            <a:lvl6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6pPr>
            <a:lvl7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7pPr>
            <a:lvl8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8pPr>
            <a:lvl9pPr marL="0" marR="0" indent="0" algn="r">
              <a:spcBef>
                <a:spcPts val="0"/>
              </a:spcBef>
              <a:buNone/>
              <a:defRPr sz="1050" b="0" i="0" u="none" strike="noStrike" cap="none">
                <a:solidFill>
                  <a:srgbClr val="FFFFFF"/>
                </a:solidFill>
                <a:latin typeface="Calibri" panose="020F0502020204030204"/>
                <a:ea typeface="Calibri" panose="020F0502020204030204"/>
                <a:cs typeface="Calibri" panose="020F0502020204030204"/>
              </a:defRPr>
            </a:lvl9pPr>
          </a:lstStyle>
          <a:p>
            <a:pPr marL="0" lvl="0" indent="0" algn="r">
              <a:spcBef>
                <a:spcPts val="0"/>
              </a:spcBef>
              <a:spcAft>
                <a:spcPts val="0"/>
              </a:spcAft>
              <a:buNone/>
            </a:pPr>
            <a:fld id="{00000000-1234-1234-1234-123412341234}" type="slidenum">
              <a:rPr/>
            </a:fld>
            <a:endParaRPr/>
          </a:p>
        </p:txBody>
      </p:sp>
      <p:cxnSp>
        <p:nvCxnSpPr>
          <p:cNvPr id="17" name="Google Shape;17;p1"/>
          <p:cNvCxnSpPr/>
          <p:nvPr/>
        </p:nvCxnSpPr>
        <p:spPr>
          <a:xfrm>
            <a:off x="1193532" y="1737845"/>
            <a:ext cx="9966960" cy="0"/>
          </a:xfrm>
          <a:prstGeom prst="straightConnector1">
            <a:avLst/>
          </a:prstGeom>
          <a:ln w="9525" cap="flat">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titleStyle>
    <p:bodyStyle>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bodyStyle>
    <p:otherStyle>
      <a:lvl1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1pPr>
      <a:lvl2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2pPr>
      <a:lvl3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3pPr>
      <a:lvl4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4pPr>
      <a:lvl5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5pPr>
      <a:lvl6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6pPr>
      <a:lvl7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7pPr>
      <a:lvl8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8pPr>
      <a:lvl9pPr marR="0" algn="l">
        <a:lnSpc>
          <a:spcPct val="100000"/>
        </a:lnSpc>
        <a:spcBef>
          <a:spcPts val="0"/>
        </a:spcBef>
        <a:spcAft>
          <a:spcPts val="0"/>
        </a:spcAft>
        <a:buClr>
          <a:srgbClr val="000000"/>
        </a:buClr>
        <a:buFont typeface="Arial" panose="020B0604020202020204"/>
        <a:buNone/>
        <a:defRPr sz="1400" b="0" i="0" u="none" strike="noStrike" cap="none" spc="0">
          <a:solidFill>
            <a:srgbClr val="000000"/>
          </a:solidFill>
          <a:latin typeface="Arial" panose="020B0604020202020204"/>
          <a:ea typeface="Arial" panose="020B0604020202020204"/>
          <a:cs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2.png"/><Relationship Id="rId2" Type="http://schemas.openxmlformats.org/officeDocument/2006/relationships/hyperlink" Target="https://opendata.nas.gov.ua/.&#1054;&#1073;&#1083;&#1110;&#1082;&#1086;&#1074;&#1080;&#1081;" TargetMode="Externa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image" Target="../media/image3.png"/><Relationship Id="rId2" Type="http://schemas.openxmlformats.org/officeDocument/2006/relationships/hyperlink" Target="https://opendata.bitp.kiyv.ua/" TargetMode="Externa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hyperlink" Target="https://opendata.bitp.kyiv.ua/" TargetMode="Externa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25" name="Google Shape;425;p46"/>
          <p:cNvPicPr>
            <a:picLocks noChangeAspect="1"/>
          </p:cNvPicPr>
          <p:nvPr/>
        </p:nvPicPr>
        <p:blipFill rotWithShape="1">
          <a:blip r:embed="rId1"/>
          <a:srcRect/>
          <a:stretch>
            <a:fillRect/>
          </a:stretch>
        </p:blipFill>
        <p:spPr>
          <a:xfrm>
            <a:off x="4010252" y="1443103"/>
            <a:ext cx="8181748" cy="5326974"/>
          </a:xfrm>
          <a:prstGeom prst="rect">
            <a:avLst/>
          </a:prstGeom>
          <a:ln>
            <a:noFill/>
          </a:ln>
        </p:spPr>
      </p:pic>
      <p:sp>
        <p:nvSpPr>
          <p:cNvPr id="426" name="Google Shape;426;p46"/>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427" name="Google Shape;427;p46"/>
          <p:cNvSpPr>
            <a:spLocks noGrp="1"/>
          </p:cNvSpPr>
          <p:nvPr/>
        </p:nvSpPr>
        <p:spPr>
          <a:xfrm>
            <a:off x="0" y="99535"/>
            <a:ext cx="3890297" cy="6220178"/>
          </a:xfrm>
          <a:prstGeom prst="wedgeRoundRectCallout">
            <a:avLst>
              <a:gd name="adj1" fmla="val 117789"/>
              <a:gd name="adj2" fmla="val 7601"/>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1</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just">
              <a:spcBef>
                <a:spcPts val="600"/>
              </a:spcBef>
              <a:spcAft>
                <a:spcPts val="0"/>
              </a:spcAft>
              <a:buNone/>
            </a:pPr>
            <a:r>
              <a:rPr sz="1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(Депозитор) повинен мати дозвіл на розміщення набору дослідницьких даних у Репозитарії DataverseUA від установи НАН України, якій належать майнові права на дослідницькі дані</a:t>
            </a:r>
            <a:r>
              <a:rPr sz="1800">
                <a:solidFill>
                  <a:schemeClr val="dk1"/>
                </a:solidFill>
                <a:latin typeface="Times New Roman" panose="02020603050405020304"/>
                <a:ea typeface="Times New Roman" panose="02020603050405020304"/>
                <a:cs typeface="Times New Roman" panose="02020603050405020304"/>
              </a:rPr>
              <a:t>, або від уповноваженої особи, якщо дані досліджень були отримані як результат виконання гранту. Дозвіл на розміщення дослідницьких даних у Репозитарії DataverseUA повинен містить назву набору дослідницьких даних, опис файлів та умови доступу до </a:t>
            </a:r>
            <a:r>
              <a:rPr sz="1800">
                <a:solidFill>
                  <a:srgbClr val="000000"/>
                </a:solidFill>
                <a:latin typeface="Times New Roman" panose="02020603050405020304"/>
                <a:ea typeface="Times New Roman" panose="02020603050405020304"/>
                <a:cs typeface="Times New Roman" panose="02020603050405020304"/>
              </a:rPr>
              <a:t>дослідницьких даних.</a:t>
            </a:r>
            <a:r>
              <a:rPr sz="1800">
                <a:solidFill>
                  <a:schemeClr val="lt1"/>
                </a:solidFill>
                <a:latin typeface="Times New Roman" panose="02020603050405020304"/>
                <a:ea typeface="Times New Roman" panose="02020603050405020304"/>
                <a:cs typeface="Times New Roman" panose="02020603050405020304"/>
              </a:rPr>
              <a:t> </a:t>
            </a:r>
            <a:endParaRPr sz="1800">
              <a:solidFill>
                <a:schemeClr val="lt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33" name="Google Shape;433;p47"/>
          <p:cNvPicPr>
            <a:picLocks noChangeAspect="1"/>
          </p:cNvPicPr>
          <p:nvPr/>
        </p:nvPicPr>
        <p:blipFill rotWithShape="1">
          <a:blip r:embed="rId1"/>
          <a:srcRect/>
          <a:stretch>
            <a:fillRect/>
          </a:stretch>
        </p:blipFill>
        <p:spPr>
          <a:xfrm>
            <a:off x="6478148" y="3116826"/>
            <a:ext cx="5550656" cy="3613922"/>
          </a:xfrm>
          <a:prstGeom prst="rect">
            <a:avLst/>
          </a:prstGeom>
          <a:ln>
            <a:noFill/>
          </a:ln>
        </p:spPr>
      </p:pic>
      <p:sp>
        <p:nvSpPr>
          <p:cNvPr id="434" name="Google Shape;434;p47"/>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435" name="Google Shape;435;p47"/>
          <p:cNvSpPr>
            <a:spLocks noGrp="1"/>
          </p:cNvSpPr>
          <p:nvPr/>
        </p:nvSpPr>
        <p:spPr>
          <a:xfrm>
            <a:off x="0" y="119198"/>
            <a:ext cx="4629244" cy="6611549"/>
          </a:xfrm>
          <a:prstGeom prst="wedgeRoundRectCallout">
            <a:avLst>
              <a:gd name="adj1" fmla="val 95311"/>
              <a:gd name="adj2" fmla="val 20594"/>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2-1</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600"/>
              </a:spcBef>
              <a:spcAft>
                <a:spcPts val="0"/>
              </a:spcAft>
              <a:buClr>
                <a:schemeClr val="dk1"/>
              </a:buClr>
              <a:buSzPts val="2000"/>
              <a:buFont typeface="Times New Roman" panose="02020603050405020304"/>
              <a:buNone/>
            </a:pPr>
            <a:r>
              <a:rPr sz="2000">
                <a:solidFill>
                  <a:schemeClr val="dk1"/>
                </a:solidFill>
                <a:latin typeface="Times New Roman" panose="02020603050405020304"/>
                <a:ea typeface="Times New Roman" panose="02020603050405020304"/>
                <a:cs typeface="Times New Roman" panose="02020603050405020304"/>
              </a:rPr>
              <a:t>Користувач повинен мати  </a:t>
            </a:r>
            <a:r>
              <a:rPr sz="2000" b="1">
                <a:solidFill>
                  <a:schemeClr val="dk1"/>
                </a:solidFill>
                <a:latin typeface="Times New Roman" panose="02020603050405020304"/>
                <a:ea typeface="Times New Roman" panose="02020603050405020304"/>
                <a:cs typeface="Times New Roman" panose="02020603050405020304"/>
              </a:rPr>
              <a:t>обліковий запис в Репозитарії DataverseUA </a:t>
            </a:r>
            <a:r>
              <a:rPr sz="2000">
                <a:solidFill>
                  <a:schemeClr val="dk1"/>
                </a:solidFill>
                <a:latin typeface="Times New Roman" panose="02020603050405020304"/>
                <a:ea typeface="Times New Roman" panose="02020603050405020304"/>
                <a:cs typeface="Times New Roman" panose="02020603050405020304"/>
              </a:rPr>
              <a:t>для того щоб отримати права доступу необхідні для розміщення наборів дослідницьких даних (</a:t>
            </a:r>
            <a:r>
              <a:rPr sz="2000" b="1">
                <a:solidFill>
                  <a:schemeClr val="dk1"/>
                </a:solidFill>
                <a:latin typeface="Times New Roman" panose="02020603050405020304"/>
                <a:ea typeface="Times New Roman" panose="02020603050405020304"/>
                <a:cs typeface="Times New Roman" panose="02020603050405020304"/>
              </a:rPr>
              <a:t>права депозитора</a:t>
            </a:r>
            <a:r>
              <a:rPr sz="2000">
                <a:solidFill>
                  <a:schemeClr val="dk1"/>
                </a:solidFill>
                <a:latin typeface="Times New Roman" panose="02020603050405020304"/>
                <a:ea typeface="Times New Roman" panose="02020603050405020304"/>
                <a:cs typeface="Times New Roman" panose="02020603050405020304"/>
              </a:rPr>
              <a:t>). </a:t>
            </a: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Clr>
                <a:schemeClr val="dk1"/>
              </a:buClr>
              <a:buSzPts val="2000"/>
              <a:buFont typeface="Times New Roman" panose="02020603050405020304"/>
              <a:buNone/>
            </a:pPr>
            <a:r>
              <a:rPr sz="2000">
                <a:solidFill>
                  <a:schemeClr val="dk1"/>
                </a:solidFill>
                <a:latin typeface="Times New Roman" panose="02020603050405020304"/>
                <a:ea typeface="Times New Roman" panose="02020603050405020304"/>
                <a:cs typeface="Times New Roman" panose="02020603050405020304"/>
              </a:rPr>
              <a:t>Користувач має можливість зареєструватися за допомогою власних облікових записів </a:t>
            </a:r>
            <a:r>
              <a:rPr sz="2000" b="1">
                <a:solidFill>
                  <a:schemeClr val="dk1"/>
                </a:solidFill>
                <a:latin typeface="Times New Roman" panose="02020603050405020304"/>
                <a:ea typeface="Times New Roman" panose="02020603050405020304"/>
                <a:cs typeface="Times New Roman" panose="02020603050405020304"/>
              </a:rPr>
              <a:t>Google </a:t>
            </a:r>
            <a:r>
              <a:rPr sz="2000">
                <a:solidFill>
                  <a:schemeClr val="dk1"/>
                </a:solidFill>
                <a:latin typeface="Times New Roman" panose="02020603050405020304"/>
                <a:ea typeface="Times New Roman" panose="02020603050405020304"/>
                <a:cs typeface="Times New Roman" panose="02020603050405020304"/>
              </a:rPr>
              <a:t>або </a:t>
            </a:r>
            <a:r>
              <a:rPr sz="2000" b="1">
                <a:solidFill>
                  <a:schemeClr val="dk1"/>
                </a:solidFill>
                <a:latin typeface="Times New Roman" panose="02020603050405020304"/>
                <a:ea typeface="Times New Roman" panose="02020603050405020304"/>
                <a:cs typeface="Times New Roman" panose="02020603050405020304"/>
              </a:rPr>
              <a:t>ORCID, </a:t>
            </a:r>
            <a:r>
              <a:rPr sz="2000">
                <a:solidFill>
                  <a:schemeClr val="dk1"/>
                </a:solidFill>
                <a:latin typeface="Times New Roman" panose="02020603050405020304"/>
                <a:ea typeface="Times New Roman" panose="02020603050405020304"/>
                <a:cs typeface="Times New Roman" panose="02020603050405020304"/>
              </a:rPr>
              <a:t>а для  користувачів установ НАН України реалізовано реєстрація за допомогою облікового запису системи </a:t>
            </a:r>
            <a:r>
              <a:rPr sz="2000" b="1">
                <a:solidFill>
                  <a:schemeClr val="dk1"/>
                </a:solidFill>
                <a:latin typeface="Times New Roman" panose="02020603050405020304"/>
                <a:ea typeface="Times New Roman" panose="02020603050405020304"/>
                <a:cs typeface="Times New Roman" panose="02020603050405020304"/>
              </a:rPr>
              <a:t>РІД НОД (домен nas.gov.ua)</a:t>
            </a:r>
            <a:r>
              <a:rPr sz="2000">
                <a:solidFill>
                  <a:schemeClr val="dk1"/>
                </a:solidFill>
                <a:latin typeface="Times New Roman" panose="02020603050405020304"/>
                <a:ea typeface="Times New Roman" panose="02020603050405020304"/>
                <a:cs typeface="Times New Roman" panose="02020603050405020304"/>
              </a:rPr>
              <a:t>. Для цього необхідно обрати пункт меню «</a:t>
            </a:r>
            <a:r>
              <a:rPr sz="2000" b="1">
                <a:solidFill>
                  <a:schemeClr val="dk1"/>
                </a:solidFill>
                <a:latin typeface="Times New Roman" panose="02020603050405020304"/>
                <a:ea typeface="Times New Roman" panose="02020603050405020304"/>
                <a:cs typeface="Times New Roman" panose="02020603050405020304"/>
              </a:rPr>
              <a:t>LOGIN</a:t>
            </a:r>
            <a:r>
              <a:rPr sz="2000">
                <a:solidFill>
                  <a:schemeClr val="dk1"/>
                </a:solidFill>
                <a:latin typeface="Times New Roman" panose="02020603050405020304"/>
                <a:ea typeface="Times New Roman" panose="02020603050405020304"/>
                <a:cs typeface="Times New Roman" panose="02020603050405020304"/>
              </a:rPr>
              <a:t>» на сайті Репозитарія </a:t>
            </a:r>
            <a:r>
              <a:rPr sz="2000" u="sng">
                <a:solidFill>
                  <a:schemeClr val="hlink"/>
                </a:solidFill>
                <a:latin typeface="Times New Roman" panose="02020603050405020304"/>
                <a:ea typeface="Times New Roman" panose="02020603050405020304"/>
                <a:cs typeface="Times New Roman" panose="02020603050405020304"/>
                <a:hlinkClick r:id="rId2"/>
              </a:rPr>
              <a:t>https://opendata.nas.gov.ua/.</a:t>
            </a:r>
            <a:endParaRPr sz="2000">
              <a:solidFill>
                <a:schemeClr val="lt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Clr>
                <a:schemeClr val="dk1"/>
              </a:buClr>
              <a:buSzPts val="2000"/>
              <a:buFont typeface="Times New Roman" panose="02020603050405020304"/>
              <a:buNone/>
            </a:pPr>
            <a:r>
              <a:rPr sz="2000" b="1">
                <a:solidFill>
                  <a:schemeClr val="dk1"/>
                </a:solidFill>
                <a:latin typeface="Times New Roman" panose="02020603050405020304"/>
                <a:ea typeface="Times New Roman" panose="02020603050405020304"/>
                <a:cs typeface="Times New Roman" panose="02020603050405020304"/>
              </a:rPr>
              <a:t>Обліковий запис створюється автоматично при першої реєстрації.</a:t>
            </a:r>
            <a:endParaRPr sz="2000" b="1">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endParaRPr sz="1800">
              <a:solidFill>
                <a:schemeClr val="dk1"/>
              </a:solidFill>
              <a:latin typeface="Calibri" panose="020F0502020204030204"/>
              <a:ea typeface="Calibri" panose="020F0502020204030204"/>
              <a:cs typeface="Calibri" panose="020F0502020204030204"/>
            </a:endParaRPr>
          </a:p>
        </p:txBody>
      </p:sp>
      <p:pic>
        <p:nvPicPr>
          <p:cNvPr id="436" name="Google Shape;436;p47"/>
          <p:cNvPicPr>
            <a:picLocks noChangeAspect="1"/>
          </p:cNvPicPr>
          <p:nvPr/>
        </p:nvPicPr>
        <p:blipFill rotWithShape="1">
          <a:blip r:embed="rId3"/>
          <a:srcRect/>
          <a:stretch>
            <a:fillRect/>
          </a:stretch>
        </p:blipFill>
        <p:spPr>
          <a:xfrm>
            <a:off x="4629244" y="846910"/>
            <a:ext cx="5595425" cy="2582090"/>
          </a:xfrm>
          <a:prstGeom prst="rect">
            <a:avLst/>
          </a:prstGeom>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2" name="Google Shape;442;p48"/>
          <p:cNvPicPr>
            <a:picLocks noChangeAspect="1"/>
          </p:cNvPicPr>
          <p:nvPr/>
        </p:nvPicPr>
        <p:blipFill rotWithShape="1">
          <a:blip r:embed="rId1"/>
          <a:srcRect/>
          <a:stretch>
            <a:fillRect/>
          </a:stretch>
        </p:blipFill>
        <p:spPr>
          <a:xfrm>
            <a:off x="6478148" y="3116826"/>
            <a:ext cx="5550656" cy="3613922"/>
          </a:xfrm>
          <a:prstGeom prst="rect">
            <a:avLst/>
          </a:prstGeom>
          <a:ln>
            <a:noFill/>
          </a:ln>
        </p:spPr>
      </p:pic>
      <p:sp>
        <p:nvSpPr>
          <p:cNvPr id="443" name="Google Shape;443;p48"/>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444" name="Google Shape;444;p48"/>
          <p:cNvSpPr>
            <a:spLocks noGrp="1"/>
          </p:cNvSpPr>
          <p:nvPr/>
        </p:nvSpPr>
        <p:spPr>
          <a:xfrm>
            <a:off x="0" y="119199"/>
            <a:ext cx="4237703" cy="6220178"/>
          </a:xfrm>
          <a:prstGeom prst="wedgeRoundRectCallout">
            <a:avLst>
              <a:gd name="adj1" fmla="val 108267"/>
              <a:gd name="adj2" fmla="val 24609"/>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2-2</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endParaRPr sz="2400" b="1">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600"/>
              </a:spcBef>
              <a:spcAft>
                <a:spcPts val="0"/>
              </a:spcAft>
              <a:buClr>
                <a:schemeClr val="dk1"/>
              </a:buClr>
              <a:buSzPts val="2000"/>
              <a:buFont typeface="Times New Roman" panose="02020603050405020304"/>
              <a:buNone/>
            </a:pPr>
            <a:r>
              <a:rPr sz="2000">
                <a:solidFill>
                  <a:schemeClr val="dk1"/>
                </a:solidFill>
                <a:latin typeface="Times New Roman" panose="02020603050405020304"/>
                <a:ea typeface="Times New Roman" panose="02020603050405020304"/>
                <a:cs typeface="Times New Roman" panose="02020603050405020304"/>
              </a:rPr>
              <a:t>Після реєстрації користувач має можливість оформити запит на отримання додаткових прав доступу, заповнивши відповідну форму запиту на зміну прав доступу.</a:t>
            </a: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Clr>
                <a:schemeClr val="dk1"/>
              </a:buClr>
              <a:buSzPts val="2000"/>
              <a:buFont typeface="Calibri" panose="020F0502020204030204"/>
              <a:buNone/>
            </a:pP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Clr>
                <a:schemeClr val="dk1"/>
              </a:buClr>
              <a:buSzPts val="2000"/>
              <a:buFont typeface="Calibri" panose="020F0502020204030204"/>
              <a:buNone/>
            </a:pP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r>
              <a:rPr sz="2000" u="sng">
                <a:solidFill>
                  <a:schemeClr val="hlink"/>
                </a:solidFill>
                <a:latin typeface="Times New Roman" panose="02020603050405020304"/>
                <a:ea typeface="Times New Roman" panose="02020603050405020304"/>
                <a:cs typeface="Times New Roman" panose="02020603050405020304"/>
                <a:hlinkClick r:id="rId2"/>
              </a:rPr>
              <a:t>https://opendata.bitp.kiyv.ua/</a:t>
            </a:r>
            <a:r>
              <a:rPr sz="2000">
                <a:solidFill>
                  <a:schemeClr val="lt1"/>
                </a:solidFill>
                <a:latin typeface="Times New Roman" panose="02020603050405020304"/>
                <a:ea typeface="Times New Roman" panose="02020603050405020304"/>
                <a:cs typeface="Times New Roman" panose="02020603050405020304"/>
              </a:rPr>
              <a:t>.</a:t>
            </a:r>
            <a:endParaRPr sz="2000">
              <a:solidFill>
                <a:schemeClr val="lt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endParaRPr sz="2000">
              <a:solidFill>
                <a:schemeClr val="lt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endParaRPr sz="2000">
              <a:solidFill>
                <a:schemeClr val="lt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Clr>
                <a:schemeClr val="dk1"/>
              </a:buClr>
              <a:buSzPts val="2000"/>
              <a:buFont typeface="Calibri" panose="020F0502020204030204"/>
              <a:buNone/>
            </a:pP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Clr>
                <a:schemeClr val="dk1"/>
              </a:buClr>
              <a:buSzPts val="2000"/>
              <a:buFont typeface="Calibri" panose="020F0502020204030204"/>
              <a:buNone/>
            </a:pP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endParaRPr sz="1800">
              <a:solidFill>
                <a:schemeClr val="dk1"/>
              </a:solidFill>
              <a:latin typeface="Calibri" panose="020F0502020204030204"/>
              <a:ea typeface="Calibri" panose="020F0502020204030204"/>
              <a:cs typeface="Calibri" panose="020F0502020204030204"/>
            </a:endParaRPr>
          </a:p>
        </p:txBody>
      </p:sp>
      <p:pic>
        <p:nvPicPr>
          <p:cNvPr id="445" name="Google Shape;445;p48"/>
          <p:cNvPicPr>
            <a:picLocks noChangeAspect="1"/>
          </p:cNvPicPr>
          <p:nvPr/>
        </p:nvPicPr>
        <p:blipFill rotWithShape="1">
          <a:blip r:embed="rId3"/>
          <a:srcRect/>
          <a:stretch>
            <a:fillRect/>
          </a:stretch>
        </p:blipFill>
        <p:spPr>
          <a:xfrm>
            <a:off x="4395019" y="1383072"/>
            <a:ext cx="6331974" cy="1733754"/>
          </a:xfrm>
          <a:prstGeom prst="rect">
            <a:avLst/>
          </a:prstGeom>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0" name="Google Shape;450;p49"/>
          <p:cNvPicPr>
            <a:picLocks noChangeAspect="1"/>
          </p:cNvPicPr>
          <p:nvPr/>
        </p:nvPicPr>
        <p:blipFill rotWithShape="1">
          <a:blip r:embed="rId1"/>
          <a:srcRect/>
          <a:stretch>
            <a:fillRect/>
          </a:stretch>
        </p:blipFill>
        <p:spPr>
          <a:xfrm>
            <a:off x="119315" y="2392313"/>
            <a:ext cx="5958555" cy="3351568"/>
          </a:xfrm>
          <a:prstGeom prst="rect">
            <a:avLst/>
          </a:prstGeom>
          <a:ln>
            <a:noFill/>
          </a:ln>
        </p:spPr>
      </p:pic>
      <p:pic>
        <p:nvPicPr>
          <p:cNvPr id="451" name="Google Shape;451;p49"/>
          <p:cNvPicPr>
            <a:picLocks noChangeAspect="1"/>
          </p:cNvPicPr>
          <p:nvPr/>
        </p:nvPicPr>
        <p:blipFill rotWithShape="1">
          <a:blip r:embed="rId2"/>
          <a:srcRect/>
          <a:stretch>
            <a:fillRect/>
          </a:stretch>
        </p:blipFill>
        <p:spPr>
          <a:xfrm>
            <a:off x="6077870" y="2058810"/>
            <a:ext cx="5940425" cy="3507105"/>
          </a:xfrm>
          <a:prstGeom prst="rect">
            <a:avLst/>
          </a:prstGeom>
          <a:ln>
            <a:noFill/>
          </a:ln>
        </p:spPr>
      </p:pic>
      <p:pic>
        <p:nvPicPr>
          <p:cNvPr id="452" name="Google Shape;452;p49"/>
          <p:cNvPicPr>
            <a:picLocks noChangeAspect="1"/>
          </p:cNvPicPr>
          <p:nvPr/>
        </p:nvPicPr>
        <p:blipFill rotWithShape="1">
          <a:blip r:embed="rId3"/>
          <a:srcRect/>
          <a:stretch>
            <a:fillRect/>
          </a:stretch>
        </p:blipFill>
        <p:spPr>
          <a:xfrm>
            <a:off x="6251575" y="3429000"/>
            <a:ext cx="5940425" cy="1905000"/>
          </a:xfrm>
          <a:prstGeom prst="rect">
            <a:avLst/>
          </a:prstGeom>
          <a:ln>
            <a:noFill/>
          </a:ln>
        </p:spPr>
      </p:pic>
      <p:sp>
        <p:nvSpPr>
          <p:cNvPr id="453" name="Google Shape;453;p49"/>
          <p:cNvSpPr>
            <a:spLocks noGrp="1"/>
          </p:cNvSpPr>
          <p:nvPr/>
        </p:nvSpPr>
        <p:spPr>
          <a:xfrm>
            <a:off x="331984" y="5835100"/>
            <a:ext cx="4518211" cy="46166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b="1">
                <a:solidFill>
                  <a:schemeClr val="dk1"/>
                </a:solidFill>
                <a:latin typeface="Calibri" panose="020F0502020204030204"/>
                <a:ea typeface="Calibri" panose="020F0502020204030204"/>
                <a:cs typeface="Calibri" panose="020F0502020204030204"/>
              </a:rPr>
              <a:t>https://opendata.bitp.kyiv.ua</a:t>
            </a:r>
            <a:endParaRPr sz="2400" b="1">
              <a:solidFill>
                <a:schemeClr val="dk1"/>
              </a:solidFill>
              <a:latin typeface="Calibri" panose="020F0502020204030204"/>
              <a:ea typeface="Calibri" panose="020F0502020204030204"/>
              <a:cs typeface="Calibri" panose="020F0502020204030204"/>
            </a:endParaRPr>
          </a:p>
        </p:txBody>
      </p:sp>
      <p:sp>
        <p:nvSpPr>
          <p:cNvPr id="454" name="Google Shape;454;p49"/>
          <p:cNvSpPr>
            <a:spLocks noGrp="1"/>
          </p:cNvSpPr>
          <p:nvPr/>
        </p:nvSpPr>
        <p:spPr>
          <a:xfrm>
            <a:off x="137445" y="0"/>
            <a:ext cx="11917110" cy="1846659"/>
          </a:xfrm>
          <a:prstGeom prst="rect">
            <a:avLst/>
          </a:prstGeom>
          <a:noFill/>
          <a:ln>
            <a:noFill/>
          </a:ln>
        </p:spPr>
        <p:txBody>
          <a:bodyPr spcFirstLastPara="1" wrap="square" lIns="91425" tIns="45700" rIns="91425" bIns="45700" anchor="t">
            <a:spAutoFit/>
          </a:bodyPr>
          <a:lstStyle/>
          <a:p>
            <a:pPr marL="0" marR="0" lvl="0" indent="323850" algn="just">
              <a:lnSpc>
                <a:spcPct val="100000"/>
              </a:lnSpc>
              <a:spcBef>
                <a:spcPts val="0"/>
              </a:spcBef>
              <a:spcAft>
                <a:spcPts val="0"/>
              </a:spcAft>
              <a:buClr>
                <a:schemeClr val="dk1"/>
              </a:buClr>
              <a:buSzPts val="1800"/>
              <a:buFont typeface="Times New Roman" panose="02020603050405020304"/>
              <a:buNone/>
            </a:pPr>
            <a:r>
              <a:rPr sz="1800" b="1" i="0" u="none" strike="noStrike" cap="none">
                <a:solidFill>
                  <a:schemeClr val="dk1"/>
                </a:solidFill>
                <a:latin typeface="Times New Roman" panose="02020603050405020304"/>
                <a:ea typeface="Times New Roman" panose="02020603050405020304"/>
                <a:cs typeface="Times New Roman" panose="02020603050405020304"/>
              </a:rPr>
              <a:t>КРОК 3 </a:t>
            </a:r>
            <a:endParaRPr sz="1800" b="1" i="0" u="none" strike="noStrike" cap="none">
              <a:solidFill>
                <a:schemeClr val="dk1"/>
              </a:solidFill>
              <a:latin typeface="Times New Roman" panose="02020603050405020304"/>
              <a:ea typeface="Times New Roman" panose="02020603050405020304"/>
              <a:cs typeface="Times New Roman" panose="02020603050405020304"/>
            </a:endParaRPr>
          </a:p>
          <a:p>
            <a:pPr marL="0" marR="0" lvl="0" indent="323850" algn="just">
              <a:lnSpc>
                <a:spcPct val="100000"/>
              </a:lnSpc>
              <a:spcBef>
                <a:spcPts val="0"/>
              </a:spcBef>
              <a:spcAft>
                <a:spcPts val="0"/>
              </a:spcAft>
              <a:buClr>
                <a:schemeClr val="dk1"/>
              </a:buClr>
              <a:buSzPts val="2400"/>
              <a:buFont typeface="Times New Roman" panose="02020603050405020304"/>
              <a:buNone/>
            </a:pPr>
            <a:r>
              <a:rPr sz="2400" b="1">
                <a:solidFill>
                  <a:schemeClr val="dk1"/>
                </a:solidFill>
                <a:latin typeface="Times New Roman" panose="02020603050405020304"/>
                <a:ea typeface="Times New Roman" panose="02020603050405020304"/>
                <a:cs typeface="Times New Roman" panose="02020603050405020304"/>
              </a:rPr>
              <a:t>Заповнити </a:t>
            </a:r>
            <a:r>
              <a:rPr sz="2400" b="1" i="0" u="none" strike="noStrike" cap="none">
                <a:solidFill>
                  <a:schemeClr val="dk1"/>
                </a:solidFill>
                <a:latin typeface="Times New Roman" panose="02020603050405020304"/>
                <a:ea typeface="Times New Roman" panose="02020603050405020304"/>
                <a:cs typeface="Times New Roman" panose="02020603050405020304"/>
              </a:rPr>
              <a:t>форму запиту на розміщення даних </a:t>
            </a:r>
            <a:r>
              <a:rPr sz="2400" b="0" i="0" u="none" strike="noStrike" cap="none">
                <a:solidFill>
                  <a:schemeClr val="dk1"/>
                </a:solidFill>
                <a:latin typeface="Times New Roman" panose="02020603050405020304"/>
                <a:ea typeface="Times New Roman" panose="02020603050405020304"/>
                <a:cs typeface="Times New Roman" panose="02020603050405020304"/>
              </a:rPr>
              <a:t>на сайті підтримки Репозитарію DataverseUA (</a:t>
            </a:r>
            <a:r>
              <a:rPr sz="2400" b="0" i="0" u="sng" strike="noStrike" cap="none">
                <a:solidFill>
                  <a:schemeClr val="hlink"/>
                </a:solidFill>
                <a:latin typeface="Times New Roman" panose="02020603050405020304"/>
                <a:ea typeface="Times New Roman" panose="02020603050405020304"/>
                <a:cs typeface="Times New Roman" panose="02020603050405020304"/>
                <a:hlinkClick r:id="rId4"/>
              </a:rPr>
              <a:t>https://opendata.bitp.kyiv.ua/</a:t>
            </a:r>
            <a:r>
              <a:rPr sz="2400" b="0" i="0" u="none" strike="noStrike" cap="none">
                <a:solidFill>
                  <a:schemeClr val="dk1"/>
                </a:solidFill>
                <a:latin typeface="Times New Roman" panose="02020603050405020304"/>
                <a:ea typeface="Times New Roman" panose="02020603050405020304"/>
                <a:cs typeface="Times New Roman" panose="02020603050405020304"/>
              </a:rPr>
              <a:t> ). Він також надає згоду на обробку персональних даних, згоду на дотримання політики конфіденційності та згоду на виконання загальних умов використання Репозитарію DataverseUA. </a:t>
            </a:r>
            <a:endParaRPr sz="2400" b="0" i="0" u="none" strike="noStrike" cap="none">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9" name="Google Shape;459;p50"/>
          <p:cNvPicPr>
            <a:picLocks noChangeAspect="1"/>
          </p:cNvPicPr>
          <p:nvPr/>
        </p:nvPicPr>
        <p:blipFill rotWithShape="1">
          <a:blip r:embed="rId1"/>
          <a:srcRect/>
          <a:stretch>
            <a:fillRect/>
          </a:stretch>
        </p:blipFill>
        <p:spPr>
          <a:xfrm>
            <a:off x="206478" y="119149"/>
            <a:ext cx="5347009" cy="3563250"/>
          </a:xfrm>
          <a:prstGeom prst="rect">
            <a:avLst/>
          </a:prstGeom>
          <a:ln>
            <a:noFill/>
          </a:ln>
        </p:spPr>
      </p:pic>
      <p:sp>
        <p:nvSpPr>
          <p:cNvPr id="460" name="Google Shape;460;p50"/>
          <p:cNvSpPr>
            <a:spLocks noGrp="1"/>
          </p:cNvSpPr>
          <p:nvPr/>
        </p:nvSpPr>
        <p:spPr>
          <a:xfrm>
            <a:off x="2973682" y="0"/>
            <a:ext cx="8799871" cy="414520"/>
          </a:xfrm>
          <a:prstGeom prst="rect">
            <a:avLst/>
          </a:prstGeom>
          <a:noFill/>
          <a:ln>
            <a:noFill/>
          </a:ln>
        </p:spPr>
        <p:txBody>
          <a:bodyPr spcFirstLastPara="1" wrap="square" lIns="91425" tIns="45700" rIns="91425" bIns="45700" anchor="t">
            <a:noAutofit/>
          </a:bodyPr>
          <a:lstStyle/>
          <a:p>
            <a:pPr marL="0" marR="0" lvl="0" indent="0" algn="ctr">
              <a:lnSpc>
                <a:spcPct val="115000"/>
              </a:lnSpc>
              <a:spcBef>
                <a:spcPts val="0"/>
              </a:spcBef>
              <a:spcAft>
                <a:spcPts val="0"/>
              </a:spcAft>
              <a:buClr>
                <a:schemeClr val="dk1"/>
              </a:buClr>
              <a:buSzPts val="1800"/>
              <a:buFont typeface="Times New Roman" panose="02020603050405020304"/>
              <a:buNone/>
            </a:pPr>
            <a:r>
              <a:rPr sz="1800" b="1">
                <a:solidFill>
                  <a:schemeClr val="dk1"/>
                </a:solidFill>
                <a:latin typeface="Times New Roman" panose="02020603050405020304"/>
                <a:ea typeface="Times New Roman" panose="02020603050405020304"/>
                <a:cs typeface="Times New Roman" panose="02020603050405020304"/>
              </a:rPr>
              <a:t>Форма  запиту на розміщення даних у Репозитарії відкритих даних НАНУ</a:t>
            </a:r>
            <a:endParaRPr sz="2400">
              <a:solidFill>
                <a:schemeClr val="dk1"/>
              </a:solidFill>
              <a:latin typeface="Times New Roman" panose="02020603050405020304"/>
              <a:ea typeface="Times New Roman" panose="02020603050405020304"/>
              <a:cs typeface="Times New Roman" panose="02020603050405020304"/>
            </a:endParaRPr>
          </a:p>
        </p:txBody>
      </p:sp>
      <p:pic>
        <p:nvPicPr>
          <p:cNvPr id="461" name="Google Shape;461;p50"/>
          <p:cNvPicPr>
            <a:picLocks noChangeAspect="1"/>
          </p:cNvPicPr>
          <p:nvPr/>
        </p:nvPicPr>
        <p:blipFill rotWithShape="1">
          <a:blip r:embed="rId2"/>
          <a:srcRect/>
          <a:stretch>
            <a:fillRect/>
          </a:stretch>
        </p:blipFill>
        <p:spPr>
          <a:xfrm>
            <a:off x="473541" y="3801548"/>
            <a:ext cx="5557973" cy="2189161"/>
          </a:xfrm>
          <a:prstGeom prst="rect">
            <a:avLst/>
          </a:prstGeom>
          <a:ln>
            <a:noFill/>
          </a:ln>
        </p:spPr>
      </p:pic>
      <p:pic>
        <p:nvPicPr>
          <p:cNvPr id="462" name="Google Shape;462;p50"/>
          <p:cNvPicPr>
            <a:picLocks noChangeAspect="1"/>
          </p:cNvPicPr>
          <p:nvPr/>
        </p:nvPicPr>
        <p:blipFill rotWithShape="1">
          <a:blip r:embed="rId3"/>
          <a:srcRect/>
          <a:stretch>
            <a:fillRect/>
          </a:stretch>
        </p:blipFill>
        <p:spPr>
          <a:xfrm>
            <a:off x="6251577" y="1356851"/>
            <a:ext cx="5177623" cy="4144297"/>
          </a:xfrm>
          <a:prstGeom prst="rect">
            <a:avLst/>
          </a:prstGeom>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68" name="Google Shape;468;p51"/>
          <p:cNvPicPr>
            <a:picLocks noChangeAspect="1"/>
          </p:cNvPicPr>
          <p:nvPr/>
        </p:nvPicPr>
        <p:blipFill rotWithShape="1">
          <a:blip r:embed="rId1"/>
          <a:srcRect/>
          <a:stretch>
            <a:fillRect/>
          </a:stretch>
        </p:blipFill>
        <p:spPr>
          <a:xfrm>
            <a:off x="4342974" y="1229031"/>
            <a:ext cx="7849026" cy="5110345"/>
          </a:xfrm>
          <a:prstGeom prst="rect">
            <a:avLst/>
          </a:prstGeom>
          <a:ln>
            <a:noFill/>
          </a:ln>
        </p:spPr>
      </p:pic>
      <p:sp>
        <p:nvSpPr>
          <p:cNvPr id="469" name="Google Shape;469;p51"/>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470" name="Google Shape;470;p51"/>
          <p:cNvSpPr>
            <a:spLocks noGrp="1"/>
          </p:cNvSpPr>
          <p:nvPr/>
        </p:nvSpPr>
        <p:spPr>
          <a:xfrm>
            <a:off x="0" y="119199"/>
            <a:ext cx="4237703" cy="6220178"/>
          </a:xfrm>
          <a:prstGeom prst="wedgeRoundRectCallout">
            <a:avLst>
              <a:gd name="adj1" fmla="val 129149"/>
              <a:gd name="adj2" fmla="val 2479"/>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4</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just">
              <a:spcBef>
                <a:spcPts val="60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На основі інформації про набір дослідницьких даних, які містяться в формі запиту, формується електронний варіант </a:t>
            </a:r>
            <a:r>
              <a:rPr sz="2000" b="1">
                <a:solidFill>
                  <a:schemeClr val="dk1"/>
                </a:solidFill>
                <a:latin typeface="Times New Roman" panose="02020603050405020304"/>
                <a:ea typeface="Times New Roman" panose="02020603050405020304"/>
                <a:cs typeface="Times New Roman" panose="02020603050405020304"/>
              </a:rPr>
              <a:t>«Договору про використання (розміщення) дослідницьких даних в Репозитарії відкритих даних НАН України DataverseUA», який </a:t>
            </a:r>
            <a:r>
              <a:rPr sz="2400" b="1">
                <a:solidFill>
                  <a:schemeClr val="dk1"/>
                </a:solidFill>
                <a:latin typeface="Times New Roman" panose="02020603050405020304"/>
                <a:ea typeface="Times New Roman" panose="02020603050405020304"/>
                <a:cs typeface="Times New Roman" panose="02020603050405020304"/>
              </a:rPr>
              <a:t>Депозитор повинен підписати. </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just">
              <a:spcBef>
                <a:spcPts val="60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Депозитор має можливість підписати або паперовий екземпляр угоди, якій він може роздрукувати, або електронний примірник, використавши цифровий електронний підпис.</a:t>
            </a: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600"/>
              </a:spcBef>
              <a:spcAft>
                <a:spcPts val="0"/>
              </a:spcAft>
              <a:buNone/>
            </a:pPr>
            <a:endParaRPr sz="1800">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6" name="Google Shape;476;p52"/>
          <p:cNvPicPr>
            <a:picLocks noChangeAspect="1"/>
          </p:cNvPicPr>
          <p:nvPr/>
        </p:nvPicPr>
        <p:blipFill rotWithShape="1">
          <a:blip r:embed="rId1"/>
          <a:srcRect/>
          <a:stretch>
            <a:fillRect/>
          </a:stretch>
        </p:blipFill>
        <p:spPr>
          <a:xfrm>
            <a:off x="4342974" y="1229031"/>
            <a:ext cx="7849026" cy="5110345"/>
          </a:xfrm>
          <a:prstGeom prst="rect">
            <a:avLst/>
          </a:prstGeom>
          <a:ln>
            <a:noFill/>
          </a:ln>
        </p:spPr>
      </p:pic>
      <p:sp>
        <p:nvSpPr>
          <p:cNvPr id="477" name="Google Shape;477;p52"/>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478" name="Google Shape;478;p52"/>
          <p:cNvSpPr>
            <a:spLocks noGrp="1"/>
          </p:cNvSpPr>
          <p:nvPr/>
        </p:nvSpPr>
        <p:spPr>
          <a:xfrm>
            <a:off x="0" y="119199"/>
            <a:ext cx="4237703" cy="6220178"/>
          </a:xfrm>
          <a:prstGeom prst="wedgeRoundRectCallout">
            <a:avLst>
              <a:gd name="adj1" fmla="val 145390"/>
              <a:gd name="adj2" fmla="val 28719"/>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5</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just">
              <a:lnSpc>
                <a:spcPct val="100000"/>
              </a:lnSpc>
              <a:spcBef>
                <a:spcPts val="600"/>
              </a:spcBef>
              <a:spcAft>
                <a:spcPts val="0"/>
              </a:spcAft>
              <a:buClr>
                <a:schemeClr val="dk1"/>
              </a:buClr>
              <a:buSzPts val="2000"/>
              <a:buFont typeface="Times New Roman" panose="02020603050405020304"/>
              <a:buNone/>
            </a:pPr>
            <a:r>
              <a:rPr sz="2000" b="0" i="0" strike="noStrike" cap="none">
                <a:solidFill>
                  <a:schemeClr val="dk1"/>
                </a:solidFill>
                <a:latin typeface="Times New Roman" panose="02020603050405020304"/>
                <a:ea typeface="Times New Roman" panose="02020603050405020304"/>
                <a:cs typeface="Times New Roman" panose="02020603050405020304"/>
              </a:rPr>
              <a:t>Використовуючи наданий логін і пароль доступу Депозитор отримує доступ до функцій Репозитарію DataverseUA для завантаження файлів дослідницьких даних, файлів описової інформації, заповнення форм метаданих та вибору типу ліцензії. </a:t>
            </a:r>
            <a:endParaRPr sz="2000" b="0" i="0" strike="noStrike" cap="none">
              <a:solidFill>
                <a:schemeClr val="dk1"/>
              </a:solidFill>
              <a:latin typeface="Times New Roman" panose="02020603050405020304"/>
              <a:ea typeface="Times New Roman" panose="02020603050405020304"/>
              <a:cs typeface="Times New Roman" panose="02020603050405020304"/>
            </a:endParaRPr>
          </a:p>
          <a:p>
            <a:pPr marL="0" marR="0" lvl="0" indent="323850" algn="just">
              <a:lnSpc>
                <a:spcPct val="100000"/>
              </a:lnSpc>
              <a:spcBef>
                <a:spcPts val="0"/>
              </a:spcBef>
              <a:spcAft>
                <a:spcPts val="0"/>
              </a:spcAft>
              <a:buClr>
                <a:schemeClr val="dk1"/>
              </a:buClr>
              <a:buSzPts val="2000"/>
              <a:buFont typeface="Times New Roman" panose="02020603050405020304"/>
              <a:buNone/>
            </a:pPr>
            <a:r>
              <a:rPr sz="2000" b="1" i="0" strike="noStrike" cap="none">
                <a:solidFill>
                  <a:schemeClr val="dk1"/>
                </a:solidFill>
                <a:latin typeface="Times New Roman" panose="02020603050405020304"/>
                <a:ea typeface="Times New Roman" panose="02020603050405020304"/>
                <a:cs typeface="Times New Roman" panose="02020603050405020304"/>
              </a:rPr>
              <a:t>Після завантаження всіх файлів і заповнення метаданих Депозитор надсилає повідомлення куратору даних Репозитарію DataverseUA</a:t>
            </a:r>
            <a:r>
              <a:rPr sz="2000" b="0" i="0" strike="noStrike" cap="none">
                <a:solidFill>
                  <a:schemeClr val="dk1"/>
                </a:solidFill>
                <a:latin typeface="Times New Roman" panose="02020603050405020304"/>
                <a:ea typeface="Times New Roman" panose="02020603050405020304"/>
                <a:cs typeface="Times New Roman" panose="02020603050405020304"/>
              </a:rPr>
              <a:t> (або куратору даних Установи)  про завершення процедури підготовки дослідницьких даних.</a:t>
            </a:r>
            <a:endParaRPr sz="2000">
              <a:solidFill>
                <a:schemeClr val="dk1"/>
              </a:solidFill>
              <a:latin typeface="Times New Roman" panose="02020603050405020304"/>
              <a:ea typeface="Times New Roman" panose="02020603050405020304"/>
              <a:cs typeface="Times New Roman" panose="02020603050405020304"/>
            </a:endParaRPr>
          </a:p>
          <a:p>
            <a:pPr marL="0" marR="0" lvl="0" indent="0" algn="l">
              <a:spcBef>
                <a:spcPts val="0"/>
              </a:spcBef>
              <a:spcAft>
                <a:spcPts val="0"/>
              </a:spcAft>
              <a:buNone/>
            </a:pPr>
            <a:endParaRPr sz="1800">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4" name="Google Shape;484;p53"/>
          <p:cNvPicPr>
            <a:picLocks noChangeAspect="1"/>
          </p:cNvPicPr>
          <p:nvPr/>
        </p:nvPicPr>
        <p:blipFill rotWithShape="1">
          <a:blip r:embed="rId1"/>
          <a:srcRect/>
          <a:stretch>
            <a:fillRect/>
          </a:stretch>
        </p:blipFill>
        <p:spPr>
          <a:xfrm>
            <a:off x="4342974" y="1229031"/>
            <a:ext cx="7849026" cy="5110345"/>
          </a:xfrm>
          <a:prstGeom prst="rect">
            <a:avLst/>
          </a:prstGeom>
          <a:ln>
            <a:noFill/>
          </a:ln>
        </p:spPr>
      </p:pic>
      <p:sp>
        <p:nvSpPr>
          <p:cNvPr id="485" name="Google Shape;485;p53"/>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486" name="Google Shape;486;p53"/>
          <p:cNvSpPr>
            <a:spLocks noGrp="1"/>
          </p:cNvSpPr>
          <p:nvPr/>
        </p:nvSpPr>
        <p:spPr>
          <a:xfrm>
            <a:off x="0" y="119199"/>
            <a:ext cx="4237703" cy="6220178"/>
          </a:xfrm>
          <a:prstGeom prst="wedgeRoundRectCallout">
            <a:avLst>
              <a:gd name="adj1" fmla="val 147246"/>
              <a:gd name="adj2" fmla="val 40732"/>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6</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just">
              <a:lnSpc>
                <a:spcPct val="100000"/>
              </a:lnSpc>
              <a:spcBef>
                <a:spcPts val="600"/>
              </a:spcBef>
              <a:spcAft>
                <a:spcPts val="0"/>
              </a:spcAft>
              <a:buClr>
                <a:schemeClr val="dk1"/>
              </a:buClr>
              <a:buSzPts val="2000"/>
              <a:buFont typeface="Times New Roman" panose="02020603050405020304"/>
              <a:buNone/>
            </a:pPr>
            <a:r>
              <a:rPr sz="2000">
                <a:solidFill>
                  <a:schemeClr val="dk1"/>
                </a:solidFill>
                <a:latin typeface="Times New Roman" panose="02020603050405020304"/>
                <a:ea typeface="Times New Roman" panose="02020603050405020304"/>
                <a:cs typeface="Times New Roman" panose="02020603050405020304"/>
              </a:rPr>
              <a:t>Ку</a:t>
            </a:r>
            <a:r>
              <a:rPr sz="2000" b="0" i="0" strike="noStrike" cap="none">
                <a:solidFill>
                  <a:schemeClr val="dk1"/>
                </a:solidFill>
                <a:latin typeface="Times New Roman" panose="02020603050405020304"/>
                <a:ea typeface="Times New Roman" panose="02020603050405020304"/>
                <a:cs typeface="Times New Roman" panose="02020603050405020304"/>
              </a:rPr>
              <a:t>ратор даних Репозитарію DataverseUA (або куратор даних Установи) </a:t>
            </a:r>
            <a:r>
              <a:rPr sz="2000" b="1" i="0" strike="noStrike" cap="none">
                <a:solidFill>
                  <a:schemeClr val="dk1"/>
                </a:solidFill>
                <a:latin typeface="Times New Roman" panose="02020603050405020304"/>
                <a:ea typeface="Times New Roman" panose="02020603050405020304"/>
                <a:cs typeface="Times New Roman" panose="02020603050405020304"/>
              </a:rPr>
              <a:t>перевіряє створений наб</a:t>
            </a:r>
            <a:r>
              <a:rPr sz="2000" b="1">
                <a:solidFill>
                  <a:schemeClr val="dk1"/>
                </a:solidFill>
                <a:latin typeface="Times New Roman" panose="02020603050405020304"/>
                <a:ea typeface="Times New Roman" panose="02020603050405020304"/>
                <a:cs typeface="Times New Roman" panose="02020603050405020304"/>
              </a:rPr>
              <a:t>ір</a:t>
            </a:r>
            <a:r>
              <a:rPr sz="2000" b="1" i="0" strike="noStrike" cap="none">
                <a:solidFill>
                  <a:schemeClr val="dk1"/>
                </a:solidFill>
                <a:latin typeface="Times New Roman" panose="02020603050405020304"/>
                <a:ea typeface="Times New Roman" panose="02020603050405020304"/>
                <a:cs typeface="Times New Roman" panose="02020603050405020304"/>
              </a:rPr>
              <a:t> дослідницьких даних</a:t>
            </a:r>
            <a:r>
              <a:rPr sz="2000" b="0" i="0" strike="noStrike" cap="none">
                <a:solidFill>
                  <a:schemeClr val="dk1"/>
                </a:solidFill>
                <a:latin typeface="Times New Roman" panose="02020603050405020304"/>
                <a:ea typeface="Times New Roman" panose="02020603050405020304"/>
                <a:cs typeface="Times New Roman" panose="02020603050405020304"/>
              </a:rPr>
              <a:t>. Куратор даних Репозитарію DataverseUA перевіряє, чи всі необхідні поля заповнені у розділі метаданих, чи завантажені файли дослідницьких даних відповідають заявленому типу та формату, чи є файли описової інформації, чи немає у наборі дослідницьких даних конфіденційної інформації або інформації, яка містить державну таємницю тощо.</a:t>
            </a:r>
            <a:endParaRPr sz="1800">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 name="Google Shape;491;p54"/>
          <p:cNvPicPr>
            <a:picLocks noChangeAspect="1"/>
          </p:cNvPicPr>
          <p:nvPr/>
        </p:nvPicPr>
        <p:blipFill rotWithShape="1">
          <a:blip r:embed="rId1"/>
          <a:srcRect/>
          <a:stretch>
            <a:fillRect/>
          </a:stretch>
        </p:blipFill>
        <p:spPr>
          <a:xfrm>
            <a:off x="5765336" y="2074607"/>
            <a:ext cx="6308675" cy="4107453"/>
          </a:xfrm>
          <a:prstGeom prst="rect">
            <a:avLst/>
          </a:prstGeom>
          <a:ln>
            <a:noFill/>
          </a:ln>
        </p:spPr>
      </p:pic>
      <p:sp>
        <p:nvSpPr>
          <p:cNvPr id="492" name="Google Shape;492;p54"/>
          <p:cNvSpPr>
            <a:spLocks noGrp="1"/>
          </p:cNvSpPr>
          <p:nvPr/>
        </p:nvSpPr>
        <p:spPr>
          <a:xfrm>
            <a:off x="0" y="119199"/>
            <a:ext cx="4709652" cy="6220178"/>
          </a:xfrm>
          <a:prstGeom prst="wedgeRoundRectCallout">
            <a:avLst>
              <a:gd name="adj1" fmla="val 112401"/>
              <a:gd name="adj2" fmla="val 10383"/>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Основний алгоритм розміщення даних у Репозитарії було розроблено у 2023–2024 роках і затверджено в Положенні про Репозитарій відкритих даних НАН України.</a:t>
            </a:r>
            <a:endParaRPr sz="2000">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Ми вдячні кураторам даних установ за зауваження та пропозиції щодо спрощення роботи з Репозитарієм.</a:t>
            </a:r>
            <a:endParaRPr sz="2000">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endParaRPr sz="2000">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У 2026 році було протестовано і реалізовано зміни послідовності кроків при розміщенні даних. </a:t>
            </a:r>
            <a:endParaRPr sz="2000">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r>
              <a:rPr sz="2000">
                <a:solidFill>
                  <a:schemeClr val="dk1"/>
                </a:solidFill>
                <a:latin typeface="Times New Roman" panose="02020603050405020304"/>
                <a:ea typeface="Times New Roman" panose="02020603050405020304"/>
                <a:cs typeface="Times New Roman" panose="02020603050405020304"/>
              </a:rPr>
              <a:t>На наступному слайді я стисло розповім про ці зміни, але більш детально про це буде в частині практичної роботи.</a:t>
            </a:r>
            <a:endParaRPr sz="1800">
              <a:solidFill>
                <a:schemeClr val="dk1"/>
              </a:solidFill>
              <a:latin typeface="Calibri" panose="020F0502020204030204"/>
              <a:ea typeface="Calibri" panose="020F0502020204030204"/>
              <a:cs typeface="Calibri" panose="020F0502020204030204"/>
            </a:endParaRPr>
          </a:p>
          <a:p>
            <a:pPr marL="0" marR="0" lvl="0" indent="323850" algn="ctr">
              <a:spcBef>
                <a:spcPts val="600"/>
              </a:spcBef>
              <a:spcAft>
                <a:spcPts val="0"/>
              </a:spcAft>
              <a:buNone/>
            </a:pPr>
            <a:r>
              <a:rPr sz="1800">
                <a:solidFill>
                  <a:schemeClr val="dk1"/>
                </a:solidFill>
                <a:latin typeface="Calibri" panose="020F0502020204030204"/>
                <a:ea typeface="Calibri" panose="020F0502020204030204"/>
                <a:cs typeface="Calibri" panose="020F0502020204030204"/>
              </a:rPr>
              <a:t> </a:t>
            </a:r>
            <a:endParaRPr sz="1800">
              <a:solidFill>
                <a:schemeClr val="dk1"/>
              </a:solidFill>
              <a:latin typeface="Calibri" panose="020F0502020204030204"/>
              <a:ea typeface="Calibri" panose="020F0502020204030204"/>
              <a:cs typeface="Calibri" panose="020F0502020204030204"/>
            </a:endParaRPr>
          </a:p>
        </p:txBody>
      </p:sp>
      <p:sp>
        <p:nvSpPr>
          <p:cNvPr id="493" name="Google Shape;493;p54"/>
          <p:cNvSpPr>
            <a:spLocks noGrp="1"/>
          </p:cNvSpPr>
          <p:nvPr/>
        </p:nvSpPr>
        <p:spPr>
          <a:xfrm>
            <a:off x="5372050" y="119199"/>
            <a:ext cx="6308674" cy="1689936"/>
          </a:xfrm>
          <a:prstGeom prst="wedgeEllipseCallout">
            <a:avLst>
              <a:gd name="adj1" fmla="val -3779"/>
              <a:gd name="adj2" fmla="val 156931"/>
            </a:avLst>
          </a:prstGeom>
          <a:solidFill>
            <a:srgbClr val="DFE4D9"/>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Зміни в послідовності надання дозвільних документів для розміщення набору даних</a:t>
            </a:r>
            <a:endParaRPr sz="2400" b="1">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9" name="Google Shape;499;p55"/>
          <p:cNvSpPr>
            <a:spLocks noGrp="1"/>
          </p:cNvSpPr>
          <p:nvPr/>
        </p:nvSpPr>
        <p:spPr>
          <a:xfrm>
            <a:off x="1091381" y="-56161"/>
            <a:ext cx="9202993" cy="461665"/>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400" b="1">
              <a:solidFill>
                <a:schemeClr val="dk1"/>
              </a:solidFill>
              <a:latin typeface="Times New Roman" panose="02020603050405020304"/>
              <a:ea typeface="Times New Roman" panose="02020603050405020304"/>
              <a:cs typeface="Times New Roman" panose="02020603050405020304"/>
            </a:endParaRPr>
          </a:p>
        </p:txBody>
      </p:sp>
      <p:pic>
        <p:nvPicPr>
          <p:cNvPr id="500" name="Google Shape;500;p55"/>
          <p:cNvPicPr>
            <a:picLocks noChangeAspect="1"/>
          </p:cNvPicPr>
          <p:nvPr/>
        </p:nvPicPr>
        <p:blipFill rotWithShape="1">
          <a:blip r:embed="rId1"/>
          <a:srcRect/>
          <a:stretch>
            <a:fillRect/>
          </a:stretch>
        </p:blipFill>
        <p:spPr>
          <a:xfrm>
            <a:off x="1091382" y="405504"/>
            <a:ext cx="11100620" cy="6445946"/>
          </a:xfrm>
          <a:prstGeom prst="rect">
            <a:avLst/>
          </a:prstGeom>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6" name="Google Shape;506;p56"/>
          <p:cNvPicPr>
            <a:picLocks noChangeAspect="1"/>
          </p:cNvPicPr>
          <p:nvPr/>
        </p:nvPicPr>
        <p:blipFill rotWithShape="1">
          <a:blip r:embed="rId1"/>
          <a:srcRect/>
          <a:stretch>
            <a:fillRect/>
          </a:stretch>
        </p:blipFill>
        <p:spPr>
          <a:xfrm>
            <a:off x="4342974" y="1229031"/>
            <a:ext cx="7849026" cy="5110345"/>
          </a:xfrm>
          <a:prstGeom prst="rect">
            <a:avLst/>
          </a:prstGeom>
          <a:ln>
            <a:noFill/>
          </a:ln>
        </p:spPr>
      </p:pic>
      <p:sp>
        <p:nvSpPr>
          <p:cNvPr id="507" name="Google Shape;507;p56"/>
          <p:cNvSpPr>
            <a:spLocks noGrp="1"/>
          </p:cNvSpPr>
          <p:nvPr/>
        </p:nvSpPr>
        <p:spPr>
          <a:xfrm>
            <a:off x="5506064" y="0"/>
            <a:ext cx="6213987" cy="954107"/>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2800" b="1">
                <a:solidFill>
                  <a:schemeClr val="dk1"/>
                </a:solidFill>
                <a:latin typeface="Times New Roman" panose="02020603050405020304"/>
                <a:ea typeface="Times New Roman" panose="02020603050405020304"/>
                <a:cs typeface="Times New Roman" panose="02020603050405020304"/>
              </a:rPr>
              <a:t>Дослідник якій бажає розмістити дані у Репозитарії DataverseUA</a:t>
            </a:r>
            <a:endParaRPr sz="2800" b="1">
              <a:solidFill>
                <a:schemeClr val="dk1"/>
              </a:solidFill>
              <a:latin typeface="Times New Roman" panose="02020603050405020304"/>
              <a:ea typeface="Times New Roman" panose="02020603050405020304"/>
              <a:cs typeface="Times New Roman" panose="02020603050405020304"/>
            </a:endParaRPr>
          </a:p>
        </p:txBody>
      </p:sp>
      <p:sp>
        <p:nvSpPr>
          <p:cNvPr id="508" name="Google Shape;508;p56"/>
          <p:cNvSpPr>
            <a:spLocks noGrp="1"/>
          </p:cNvSpPr>
          <p:nvPr/>
        </p:nvSpPr>
        <p:spPr>
          <a:xfrm>
            <a:off x="0" y="119199"/>
            <a:ext cx="4237703" cy="6220178"/>
          </a:xfrm>
          <a:prstGeom prst="wedgeRoundRectCallout">
            <a:avLst>
              <a:gd name="adj1" fmla="val 193650"/>
              <a:gd name="adj2" fmla="val 34725"/>
              <a:gd name="adj3" fmla="val 16667"/>
            </a:avLst>
          </a:prstGeom>
          <a:solidFill>
            <a:srgbClr val="FCEEDC"/>
          </a:solidFill>
          <a:ln w="15875" cap="flat" cmpd="sng">
            <a:solidFill>
              <a:srgbClr val="603707"/>
            </a:solidFill>
            <a:prstDash val="solid"/>
            <a:round/>
            <a:headEnd type="none" w="sm" len="sm"/>
            <a:tailEnd type="none" w="sm" len="sm"/>
          </a:ln>
        </p:spPr>
        <p:txBody>
          <a:bodyPr spcFirstLastPara="1" wrap="square" lIns="91425" tIns="45700" rIns="91425" bIns="45700" anchor="ctr">
            <a:noAutofit/>
          </a:bodyPr>
          <a:lstStyle/>
          <a:p>
            <a:pPr marL="0" marR="0" lvl="0" indent="323850" algn="ctr">
              <a:spcBef>
                <a:spcPts val="0"/>
              </a:spcBef>
              <a:spcAft>
                <a:spcPts val="0"/>
              </a:spcAft>
              <a:buNone/>
            </a:pPr>
            <a:r>
              <a:rPr sz="2400" b="1">
                <a:solidFill>
                  <a:schemeClr val="dk1"/>
                </a:solidFill>
                <a:latin typeface="Times New Roman" panose="02020603050405020304"/>
                <a:ea typeface="Times New Roman" panose="02020603050405020304"/>
                <a:cs typeface="Times New Roman" panose="02020603050405020304"/>
              </a:rPr>
              <a:t>КРОК 7</a:t>
            </a: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ctr">
              <a:spcBef>
                <a:spcPts val="600"/>
              </a:spcBef>
              <a:spcAft>
                <a:spcPts val="0"/>
              </a:spcAft>
              <a:buNone/>
            </a:pPr>
            <a:endParaRPr sz="2400" b="1">
              <a:solidFill>
                <a:schemeClr val="dk1"/>
              </a:solidFill>
              <a:latin typeface="Times New Roman" panose="02020603050405020304"/>
              <a:ea typeface="Times New Roman" panose="02020603050405020304"/>
              <a:cs typeface="Times New Roman" panose="02020603050405020304"/>
            </a:endParaRPr>
          </a:p>
          <a:p>
            <a:pPr marL="0" marR="0" lvl="0" indent="323850" algn="just">
              <a:spcBef>
                <a:spcPts val="600"/>
              </a:spcBef>
              <a:spcAft>
                <a:spcPts val="0"/>
              </a:spcAft>
              <a:buNone/>
            </a:pPr>
            <a:r>
              <a:rPr sz="2000" b="0" i="0" strike="noStrike" cap="none">
                <a:solidFill>
                  <a:schemeClr val="dk1"/>
                </a:solidFill>
                <a:latin typeface="Times New Roman" panose="02020603050405020304"/>
                <a:ea typeface="Times New Roman" panose="02020603050405020304"/>
                <a:cs typeface="Times New Roman" panose="02020603050405020304"/>
              </a:rPr>
              <a:t>Якщо завантажений депозитором набір дослідницьких даних відповідає принципам FAIR та вимогам Регламенту щодо набору дослідницьких даних, Куратор даних Репозитарію DataverseUA генерує DOI (унікальний ідентифікатор, який дає змогу однозначно ідентифікувати набір дослідницьких даних) у системі DataCite і публікує цей набір дослідницьких даних у відкритому доступі. </a:t>
            </a:r>
            <a:endParaRPr sz="2000" b="0" i="0" strike="noStrike" cap="none">
              <a:solidFill>
                <a:schemeClr val="dk1"/>
              </a:solidFill>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3" name="Google Shape;513;p57"/>
          <p:cNvSpPr>
            <a:spLocks noGrp="1"/>
          </p:cNvSpPr>
          <p:nvPr/>
        </p:nvSpPr>
        <p:spPr>
          <a:xfrm>
            <a:off x="368710" y="137306"/>
            <a:ext cx="10962968" cy="907749"/>
          </a:xfrm>
          <a:prstGeom prst="rect">
            <a:avLst/>
          </a:prstGeom>
          <a:noFill/>
          <a:ln>
            <a:noFill/>
          </a:ln>
        </p:spPr>
        <p:txBody>
          <a:bodyPr spcFirstLastPara="1" wrap="square" lIns="91425" tIns="45700" rIns="91425" bIns="45700" anchor="t">
            <a:spAutoFit/>
          </a:bodyPr>
          <a:lstStyle/>
          <a:p>
            <a:pPr marL="0" marR="0" lvl="0" indent="457200" algn="just">
              <a:lnSpc>
                <a:spcPct val="115000"/>
              </a:lnSpc>
              <a:spcBef>
                <a:spcPts val="0"/>
              </a:spcBef>
              <a:spcAft>
                <a:spcPts val="0"/>
              </a:spcAft>
              <a:buNone/>
            </a:pPr>
            <a:r>
              <a:rPr sz="2400">
                <a:solidFill>
                  <a:schemeClr val="dk1"/>
                </a:solidFill>
                <a:latin typeface="Times New Roman" panose="02020603050405020304"/>
                <a:ea typeface="Times New Roman" panose="02020603050405020304"/>
                <a:cs typeface="Times New Roman" panose="02020603050405020304"/>
              </a:rPr>
              <a:t>Для підтримки користувачів розроблено «Посібник із розміщення даних в DataverseUA». </a:t>
            </a:r>
            <a:endParaRPr sz="2400">
              <a:solidFill>
                <a:schemeClr val="dk1"/>
              </a:solidFill>
              <a:latin typeface="Times New Roman" panose="02020603050405020304"/>
              <a:ea typeface="Times New Roman" panose="02020603050405020304"/>
              <a:cs typeface="Times New Roman" panose="02020603050405020304"/>
            </a:endParaRPr>
          </a:p>
        </p:txBody>
      </p:sp>
      <p:pic>
        <p:nvPicPr>
          <p:cNvPr id="514" name="Google Shape;514;p57"/>
          <p:cNvPicPr>
            <a:picLocks noChangeAspect="1"/>
          </p:cNvPicPr>
          <p:nvPr/>
        </p:nvPicPr>
        <p:blipFill rotWithShape="1">
          <a:blip r:embed="rId1"/>
          <a:srcRect/>
          <a:stretch>
            <a:fillRect/>
          </a:stretch>
        </p:blipFill>
        <p:spPr>
          <a:xfrm>
            <a:off x="983226" y="1229690"/>
            <a:ext cx="9075174" cy="5037129"/>
          </a:xfrm>
          <a:prstGeom prst="rect">
            <a:avLst/>
          </a:prstGeom>
          <a:ln>
            <a:noFill/>
          </a:ln>
        </p:spPr>
      </p:pic>
      <p:sp>
        <p:nvSpPr>
          <p:cNvPr id="515" name="Google Shape;515;p57"/>
          <p:cNvSpPr>
            <a:spLocks noGrp="1"/>
          </p:cNvSpPr>
          <p:nvPr/>
        </p:nvSpPr>
        <p:spPr>
          <a:xfrm>
            <a:off x="5756888" y="4691086"/>
            <a:ext cx="6096000" cy="646331"/>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https://opendata.bitp.kyiv.ua/content/files/Posibnyk_DATAVERSEUA_28-11.pdf</a:t>
            </a:r>
            <a:endParaRPr sz="1800" b="1">
              <a:solidFill>
                <a:schemeClr val="dk1"/>
              </a:solidFill>
              <a:latin typeface="Calibri" panose="020F0502020204030204"/>
              <a:ea typeface="Calibri" panose="020F0502020204030204"/>
              <a:cs typeface="Calibri" panose="020F0502020204030204"/>
            </a:endParaRPr>
          </a:p>
        </p:txBody>
      </p:sp>
      <p:sp>
        <p:nvSpPr>
          <p:cNvPr id="516" name="Google Shape;516;p57"/>
          <p:cNvSpPr>
            <a:spLocks noGrp="1"/>
          </p:cNvSpPr>
          <p:nvPr/>
        </p:nvSpPr>
        <p:spPr>
          <a:xfrm>
            <a:off x="5850194" y="5478952"/>
            <a:ext cx="6097554" cy="646331"/>
          </a:xfrm>
          <a:prstGeom prst="rect">
            <a:avLst/>
          </a:prstGeom>
          <a:noFill/>
          <a:ln>
            <a:noFill/>
          </a:ln>
        </p:spPr>
        <p:txBody>
          <a:bodyPr spcFirstLastPara="1" wrap="square" lIns="91425" tIns="45700" rIns="91425" bIns="45700" anchor="t">
            <a:spAutoFit/>
          </a:bodyPr>
          <a:lstStyle/>
          <a:p>
            <a:pPr marL="0" marR="0" lvl="0" indent="0" algn="l">
              <a:spcBef>
                <a:spcPts val="0"/>
              </a:spcBef>
              <a:spcAft>
                <a:spcPts val="0"/>
              </a:spcAft>
              <a:buNone/>
            </a:pPr>
            <a:r>
              <a:rPr sz="1800" b="1">
                <a:solidFill>
                  <a:schemeClr val="dk1"/>
                </a:solidFill>
                <a:latin typeface="Calibri" panose="020F0502020204030204"/>
                <a:ea typeface="Calibri" panose="020F0502020204030204"/>
                <a:cs typeface="Calibri" panose="020F0502020204030204"/>
              </a:rPr>
              <a:t>https://opendata.nas.gov.ua/doc/Regulations_DataverseUA-2025.pdf</a:t>
            </a:r>
            <a:endParaRPr sz="1800" b="1">
              <a:solidFill>
                <a:schemeClr val="dk1"/>
              </a:solidFill>
              <a:latin typeface="Calibri" panose="020F0502020204030204"/>
              <a:ea typeface="Calibri" panose="020F0502020204030204"/>
              <a:cs typeface="Calibri" panose="020F050202020403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pic>
        <p:nvPicPr>
          <p:cNvPr id="2" name="Picture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Ретро">
  <a:themeElements>
    <a:clrScheme name="Ретро">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Ретро">
  <a:themeElements>
    <a:clrScheme name="Ретро">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4600</Words>
  <Application>WPS Presentation</Application>
  <PresentationFormat>Converted Presentation</PresentationFormat>
  <Paragraphs>77</Paragraphs>
  <Slides>23</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23</vt:i4>
      </vt:variant>
    </vt:vector>
  </HeadingPairs>
  <TitlesOfParts>
    <vt:vector size="32" baseType="lpstr">
      <vt:lpstr>Arial</vt:lpstr>
      <vt:lpstr>SimSun</vt:lpstr>
      <vt:lpstr>Wingdings</vt:lpstr>
      <vt:lpstr>Arial</vt:lpstr>
      <vt:lpstr>Calibri</vt:lpstr>
      <vt:lpstr>Times New Roman</vt:lpstr>
      <vt:lpstr>Microsoft YaHei</vt:lpstr>
      <vt:lpstr>Arial Unicode MS</vt:lpstr>
      <vt:lpstr>Ретро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Andrey Shevchenko</cp:lastModifiedBy>
  <cp:revision>1</cp:revision>
  <dcterms:created xsi:type="dcterms:W3CDTF">2026-10-19T15:50:08Z</dcterms:created>
  <dcterms:modified xsi:type="dcterms:W3CDTF">2026-10-19T15:50:08Z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FA5C5962FD39479E9C50E72AF0B9A441_13</vt:lpwstr>
  </property>
  <property fmtid="{D5CDD505-2E9C-101B-9397-08002B2CF9AE}" pid="3" name="KSOProductBuildVer">
    <vt:lpwstr>1033-12.1.0.29162</vt:lpwstr>
  </property>
</Properties>
</file>