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3" Type="http://schemas.openxmlformats.org/package/2006/relationships/metadata/core-properties" Target="docProps/core.xml"/><Relationship Id="rId2" Type="http://schemas.openxmlformats.org/officeDocument/2006/relationships/extended-properties" Target="docProps/app.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
  </p:notesMasterIdLst>
  <p:sldIdLst>
    <p:sldId id="256" r:id="rId3"/>
    <p:sldId id="257" r:id="rId5"/>
    <p:sldId id="258" r:id="rId6"/>
    <p:sldId id="259" r:id="rId7"/>
    <p:sldId id="260" r:id="rId8"/>
    <p:sldId id="261" r:id="rId9"/>
    <p:sldId id="262" r:id="rId10"/>
    <p:sldId id="263" r:id="rId11"/>
    <p:sldId id="264" r:id="rId12"/>
    <p:sldId id="265" r:id="rId13"/>
    <p:sldId id="266" r:id="rId14"/>
    <p:sldId id="267" r:id="rId15"/>
    <p:sldId id="268" r:id="rId16"/>
    <p:sldId id="269" r:id="rId17"/>
    <p:sldId id="270" r:id="rId18"/>
    <p:sldId id="271" r:id="rId19"/>
    <p:sldId id="272" r:id="rId20"/>
    <p:sldId id="273" r:id="rId21"/>
    <p:sldId id="274" r:id="rId22"/>
    <p:sldId id="275" r:id="rId23"/>
    <p:sldId id="276" r:id="rId24"/>
  </p:sldIdLst>
  <p:sldSz cx="12192000" cy="6858000"/>
  <p:notesSz cx="6858000" cy="9144000"/>
  <p:defaultTextStyle>
    <a:defPPr marR="0" algn="l">
      <a:lnSpc>
        <a:spcPct val="100000"/>
      </a:lnSpc>
      <a:spcBef>
        <a:spcPts val="0"/>
      </a:spcBef>
      <a:spcAft>
        <a:spcPts val="0"/>
      </a:spcAft>
      <a:buNone/>
    </a:defPPr>
    <a:lvl1pPr marR="0" algn="l">
      <a:lnSpc>
        <a:spcPct val="100000"/>
      </a:lnSpc>
      <a:spcBef>
        <a:spcPts val="0"/>
      </a:spcBef>
      <a:spcAft>
        <a:spcPts val="0"/>
      </a:spcAft>
      <a:buClr>
        <a:srgbClr val="000000"/>
      </a:buClr>
      <a:buFont typeface="Arial" panose="020B0604020202020204"/>
      <a:buNone/>
      <a:defRPr sz="1400" b="0" i="0" u="none" strike="noStrike" cap="none" spc="0">
        <a:solidFill>
          <a:srgbClr val="000000"/>
        </a:solidFill>
        <a:latin typeface="Arial" panose="020B0604020202020204"/>
        <a:ea typeface="Arial" panose="020B0604020202020204"/>
        <a:cs typeface="Arial" panose="020B0604020202020204"/>
      </a:defRPr>
    </a:lvl1pPr>
    <a:lvl2pPr marR="0" algn="l">
      <a:lnSpc>
        <a:spcPct val="100000"/>
      </a:lnSpc>
      <a:spcBef>
        <a:spcPts val="0"/>
      </a:spcBef>
      <a:spcAft>
        <a:spcPts val="0"/>
      </a:spcAft>
      <a:buClr>
        <a:srgbClr val="000000"/>
      </a:buClr>
      <a:buFont typeface="Arial" panose="020B0604020202020204"/>
      <a:buNone/>
      <a:defRPr sz="1400" b="0" i="0" u="none" strike="noStrike" cap="none" spc="0">
        <a:solidFill>
          <a:srgbClr val="000000"/>
        </a:solidFill>
        <a:latin typeface="Arial" panose="020B0604020202020204"/>
        <a:ea typeface="Arial" panose="020B0604020202020204"/>
        <a:cs typeface="Arial" panose="020B0604020202020204"/>
      </a:defRPr>
    </a:lvl2pPr>
    <a:lvl3pPr marR="0" algn="l">
      <a:lnSpc>
        <a:spcPct val="100000"/>
      </a:lnSpc>
      <a:spcBef>
        <a:spcPts val="0"/>
      </a:spcBef>
      <a:spcAft>
        <a:spcPts val="0"/>
      </a:spcAft>
      <a:buClr>
        <a:srgbClr val="000000"/>
      </a:buClr>
      <a:buFont typeface="Arial" panose="020B0604020202020204"/>
      <a:buNone/>
      <a:defRPr sz="1400" b="0" i="0" u="none" strike="noStrike" cap="none" spc="0">
        <a:solidFill>
          <a:srgbClr val="000000"/>
        </a:solidFill>
        <a:latin typeface="Arial" panose="020B0604020202020204"/>
        <a:ea typeface="Arial" panose="020B0604020202020204"/>
        <a:cs typeface="Arial" panose="020B0604020202020204"/>
      </a:defRPr>
    </a:lvl3pPr>
    <a:lvl4pPr marR="0" algn="l">
      <a:lnSpc>
        <a:spcPct val="100000"/>
      </a:lnSpc>
      <a:spcBef>
        <a:spcPts val="0"/>
      </a:spcBef>
      <a:spcAft>
        <a:spcPts val="0"/>
      </a:spcAft>
      <a:buClr>
        <a:srgbClr val="000000"/>
      </a:buClr>
      <a:buFont typeface="Arial" panose="020B0604020202020204"/>
      <a:buNone/>
      <a:defRPr sz="1400" b="0" i="0" u="none" strike="noStrike" cap="none" spc="0">
        <a:solidFill>
          <a:srgbClr val="000000"/>
        </a:solidFill>
        <a:latin typeface="Arial" panose="020B0604020202020204"/>
        <a:ea typeface="Arial" panose="020B0604020202020204"/>
        <a:cs typeface="Arial" panose="020B0604020202020204"/>
      </a:defRPr>
    </a:lvl4pPr>
    <a:lvl5pPr marR="0" algn="l">
      <a:lnSpc>
        <a:spcPct val="100000"/>
      </a:lnSpc>
      <a:spcBef>
        <a:spcPts val="0"/>
      </a:spcBef>
      <a:spcAft>
        <a:spcPts val="0"/>
      </a:spcAft>
      <a:buClr>
        <a:srgbClr val="000000"/>
      </a:buClr>
      <a:buFont typeface="Arial" panose="020B0604020202020204"/>
      <a:buNone/>
      <a:defRPr sz="1400" b="0" i="0" u="none" strike="noStrike" cap="none" spc="0">
        <a:solidFill>
          <a:srgbClr val="000000"/>
        </a:solidFill>
        <a:latin typeface="Arial" panose="020B0604020202020204"/>
        <a:ea typeface="Arial" panose="020B0604020202020204"/>
        <a:cs typeface="Arial" panose="020B0604020202020204"/>
      </a:defRPr>
    </a:lvl5pPr>
    <a:lvl6pPr marR="0" algn="l">
      <a:lnSpc>
        <a:spcPct val="100000"/>
      </a:lnSpc>
      <a:spcBef>
        <a:spcPts val="0"/>
      </a:spcBef>
      <a:spcAft>
        <a:spcPts val="0"/>
      </a:spcAft>
      <a:buClr>
        <a:srgbClr val="000000"/>
      </a:buClr>
      <a:buFont typeface="Arial" panose="020B0604020202020204"/>
      <a:buNone/>
      <a:defRPr sz="1400" b="0" i="0" u="none" strike="noStrike" cap="none" spc="0">
        <a:solidFill>
          <a:srgbClr val="000000"/>
        </a:solidFill>
        <a:latin typeface="Arial" panose="020B0604020202020204"/>
        <a:ea typeface="Arial" panose="020B0604020202020204"/>
        <a:cs typeface="Arial" panose="020B0604020202020204"/>
      </a:defRPr>
    </a:lvl6pPr>
    <a:lvl7pPr marR="0" algn="l">
      <a:lnSpc>
        <a:spcPct val="100000"/>
      </a:lnSpc>
      <a:spcBef>
        <a:spcPts val="0"/>
      </a:spcBef>
      <a:spcAft>
        <a:spcPts val="0"/>
      </a:spcAft>
      <a:buClr>
        <a:srgbClr val="000000"/>
      </a:buClr>
      <a:buFont typeface="Arial" panose="020B0604020202020204"/>
      <a:buNone/>
      <a:defRPr sz="1400" b="0" i="0" u="none" strike="noStrike" cap="none" spc="0">
        <a:solidFill>
          <a:srgbClr val="000000"/>
        </a:solidFill>
        <a:latin typeface="Arial" panose="020B0604020202020204"/>
        <a:ea typeface="Arial" panose="020B0604020202020204"/>
        <a:cs typeface="Arial" panose="020B0604020202020204"/>
      </a:defRPr>
    </a:lvl7pPr>
    <a:lvl8pPr marR="0" algn="l">
      <a:lnSpc>
        <a:spcPct val="100000"/>
      </a:lnSpc>
      <a:spcBef>
        <a:spcPts val="0"/>
      </a:spcBef>
      <a:spcAft>
        <a:spcPts val="0"/>
      </a:spcAft>
      <a:buClr>
        <a:srgbClr val="000000"/>
      </a:buClr>
      <a:buFont typeface="Arial" panose="020B0604020202020204"/>
      <a:buNone/>
      <a:defRPr sz="1400" b="0" i="0" u="none" strike="noStrike" cap="none" spc="0">
        <a:solidFill>
          <a:srgbClr val="000000"/>
        </a:solidFill>
        <a:latin typeface="Arial" panose="020B0604020202020204"/>
        <a:ea typeface="Arial" panose="020B0604020202020204"/>
        <a:cs typeface="Arial" panose="020B0604020202020204"/>
      </a:defRPr>
    </a:lvl8pPr>
    <a:lvl9pPr marR="0" algn="l">
      <a:lnSpc>
        <a:spcPct val="100000"/>
      </a:lnSpc>
      <a:spcBef>
        <a:spcPts val="0"/>
      </a:spcBef>
      <a:spcAft>
        <a:spcPts val="0"/>
      </a:spcAft>
      <a:buClr>
        <a:srgbClr val="000000"/>
      </a:buClr>
      <a:buFont typeface="Arial" panose="020B0604020202020204"/>
      <a:buNone/>
      <a:defRPr sz="1400" b="0" i="0" u="none" strike="noStrike" cap="none" spc="0">
        <a:solidFill>
          <a:srgbClr val="000000"/>
        </a:solidFill>
        <a:latin typeface="Arial" panose="020B0604020202020204"/>
        <a:ea typeface="Arial" panose="020B0604020202020204"/>
        <a:cs typeface="Arial" panose="020B0604020202020204"/>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 Type="http://schemas.openxmlformats.org/officeDocument/2006/relationships/notesMaster" Target="notesMasters/notesMaster1.xml"/><Relationship Id="rId3" Type="http://schemas.openxmlformats.org/officeDocument/2006/relationships/slide" Target="slides/slide1.xml"/><Relationship Id="rId27" Type="http://schemas.openxmlformats.org/officeDocument/2006/relationships/tableStyles" Target="tableStyles.xml"/><Relationship Id="rId26" Type="http://schemas.openxmlformats.org/officeDocument/2006/relationships/viewProps" Target="viewProps.xml"/><Relationship Id="rId25" Type="http://schemas.openxmlformats.org/officeDocument/2006/relationships/presProps" Target="presProps.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p:sp>
        <p:nvSpPr>
          <p:cNvPr id="2" name="Header Placeholder"/>
          <p:cNvSpPr/>
          <p:nvPr>
            <p:ph type="hdr" sz="quarter"/>
          </p:nvPr>
        </p:nvSpPr>
        <p:spPr>
          <a:prstGeom prst="rect">
            <a:avLst/>
          </a:prstGeom>
        </p:spPr>
        <p:txBody>
          <a:bodyPr/>
          <a:lstStyle/>
          <a:p/>
        </p:txBody>
      </p:sp>
      <p:sp>
        <p:nvSpPr>
          <p:cNvPr id="3" name="Date Placeholder"/>
          <p:cNvSpPr/>
          <p:nvPr>
            <p:ph type="dt" sz="quarter" idx="1"/>
          </p:nvPr>
        </p:nvSpPr>
        <p:spPr>
          <a:prstGeom prst="rect">
            <a:avLst/>
          </a:prstGeom>
        </p:spPr>
        <p:txBody>
          <a:bodyPr/>
          <a:lstStyle/>
          <a:p/>
        </p:txBody>
      </p:sp>
      <p:sp>
        <p:nvSpPr>
          <p:cNvPr id="4" name="Slide Image Placeholder"/>
          <p:cNvSpPr/>
          <p:nvPr>
            <p:ph type="sldImg" idx="2"/>
          </p:nvPr>
        </p:nvSpPr>
        <p:spPr>
          <a:prstGeom prst="rect">
            <a:avLst/>
          </a:prstGeom>
        </p:spPr>
        <p:txBody>
          <a:bodyPr/>
          <a:lstStyle/>
          <a:p/>
        </p:txBody>
      </p:sp>
      <p:sp>
        <p:nvSpPr>
          <p:cNvPr id="5" name="Notes Placeholder"/>
          <p:cNvSpPr/>
          <p:nvPr>
            <p:ph type="body" sz="quarter" idx="3"/>
          </p:nvPr>
        </p:nvSpPr>
        <p:spPr>
          <a:prstGeom prst="rect">
            <a:avLst/>
          </a:prstGeom>
        </p:spPr>
        <p:txBody>
          <a:bodyPr/>
          <a:lstStyle/>
          <a:p/>
        </p:txBody>
      </p:sp>
      <p:sp>
        <p:nvSpPr>
          <p:cNvPr id="6" name="Footer Placeholder"/>
          <p:cNvSpPr/>
          <p:nvPr>
            <p:ph type="ftr" sz="quarter" idx="4"/>
          </p:nvPr>
        </p:nvSpPr>
        <p:spPr>
          <a:prstGeom prst="rect">
            <a:avLst/>
          </a:prstGeom>
        </p:spPr>
        <p:txBody>
          <a:bodyPr/>
          <a:lstStyle/>
          <a:p/>
        </p:txBody>
      </p:sp>
      <p:sp>
        <p:nvSpPr>
          <p:cNvPr id="7" name="Slide Number Placeholder"/>
          <p:cNvSpPr/>
          <p:nvPr>
            <p:ph type="sldNum" sz="quarter" idx="5"/>
          </p:nvPr>
        </p:nvSpPr>
        <p:spPr>
          <a:prstGeom prst="rect">
            <a:avLst/>
          </a:prstGeom>
        </p:spPr>
        <p:txBody>
          <a:bodyPr/>
          <a:lstStyle/>
          <a:p/>
        </p:txBody>
      </p:sp>
    </p:spTree>
  </p:cSld>
  <p:clrMap bg1="lt1" tx1="dk1" bg2="dk2" tx2="lt2" accent1="accent1" accent2="accent2" accent3="accent3" accent4="accent4" accent5="accent5" accent6="accent6" hlink="hlink" folHlink="folHlink"/>
  <p:notesStyle>
    <a:lvl1pPr marL="0" algn="l" defTabSz="914400" rtl="0" eaLnBrk="1" latinLnBrk="0" hangingPunct="1">
      <a:defRPr sz="1200" kern="1200"/>
    </a:lvl1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Slide Image Placeholder 1"/>
          <p:cNvSpPr>
            <a:spLocks noGrp="1"/>
          </p:cNvSpPr>
          <p:nvPr>
            <p:ph type="sldImg"/>
          </p:nvPr>
        </p:nvSpPr>
        <p:spPr/>
      </p:sp>
      <p:sp>
        <p:nvSpPr>
          <p:cNvPr id="3" name="Notes Placeholder 2"/>
          <p:cNvSpPr>
            <a:spLocks noGrp="1"/>
          </p:cNvSpPr>
          <p:nvPr>
            <p:ph type="body" idx="1"/>
          </p:nvPr>
        </p:nvSpPr>
        <p:spPr/>
        <p:txBody>
          <a:bodyPr/>
          <a:lstStyle/>
          <a:p>
            <a:pPr marL="0" lvl="0" indent="0" algn="l">
              <a:spcBef>
                <a:spcPts val="0"/>
              </a:spcBef>
              <a:spcAft>
                <a:spcPts val="0"/>
              </a:spcAft>
              <a:buNone/>
            </a:pPr>
          </a:p>
        </p:txBody>
      </p:sp>
      <p:sp>
        <p:nvSpPr>
          <p:cNvPr id="4" name="Slide Number Placeholder 3"/>
          <p:cNvSpPr>
            <a:spLocks noGrp="1"/>
          </p:cNvSpPr>
          <p:nvPr>
            <p:ph type="sldNum" idx="5"/>
          </p:nvPr>
        </p:nvSpPr>
        <p:spPr/>
        <p:txBody>
          <a:bodyPr/>
          <a:lstStyle/>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Slide Image Placeholder 1"/>
          <p:cNvSpPr>
            <a:spLocks noGrp="1"/>
          </p:cNvSpPr>
          <p:nvPr>
            <p:ph type="sldImg"/>
          </p:nvPr>
        </p:nvSpPr>
        <p:spPr/>
      </p:sp>
      <p:sp>
        <p:nvSpPr>
          <p:cNvPr id="3" name="Notes Placeholder 2"/>
          <p:cNvSpPr>
            <a:spLocks noGrp="1"/>
          </p:cNvSpPr>
          <p:nvPr>
            <p:ph type="body" idx="1"/>
          </p:nvPr>
        </p:nvSpPr>
        <p:spPr/>
        <p:txBody>
          <a:bodyPr/>
          <a:lstStyle/>
          <a:p>
            <a:pPr marL="0" lvl="0" indent="0" algn="l">
              <a:spcBef>
                <a:spcPts val="0"/>
              </a:spcBef>
              <a:spcAft>
                <a:spcPts val="0"/>
              </a:spcAft>
              <a:buNone/>
            </a:pPr>
          </a:p>
        </p:txBody>
      </p:sp>
      <p:sp>
        <p:nvSpPr>
          <p:cNvPr id="4" name="Slide Number Placeholder 3"/>
          <p:cNvSpPr>
            <a:spLocks noGrp="1"/>
          </p:cNvSpPr>
          <p:nvPr>
            <p:ph type="sldNum" idx="5"/>
          </p:nvPr>
        </p:nvSpPr>
        <p:spPr/>
        <p:txBody>
          <a:bodyPr/>
          <a:lstStyle/>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Slide Image Placeholder 1"/>
          <p:cNvSpPr>
            <a:spLocks noGrp="1"/>
          </p:cNvSpPr>
          <p:nvPr>
            <p:ph type="sldImg"/>
          </p:nvPr>
        </p:nvSpPr>
        <p:spPr/>
      </p:sp>
      <p:sp>
        <p:nvSpPr>
          <p:cNvPr id="3" name="Notes Placeholder 2"/>
          <p:cNvSpPr>
            <a:spLocks noGrp="1"/>
          </p:cNvSpPr>
          <p:nvPr>
            <p:ph type="body" idx="1"/>
          </p:nvPr>
        </p:nvSpPr>
        <p:spPr/>
        <p:txBody>
          <a:bodyPr/>
          <a:lstStyle/>
          <a:p>
            <a:pPr marL="0" lvl="0" indent="0" algn="l">
              <a:spcBef>
                <a:spcPts val="0"/>
              </a:spcBef>
              <a:spcAft>
                <a:spcPts val="0"/>
              </a:spcAft>
              <a:buNone/>
            </a:pPr>
          </a:p>
        </p:txBody>
      </p:sp>
      <p:sp>
        <p:nvSpPr>
          <p:cNvPr id="4" name="Slide Number Placeholder 3"/>
          <p:cNvSpPr>
            <a:spLocks noGrp="1"/>
          </p:cNvSpPr>
          <p:nvPr>
            <p:ph type="sldNum" idx="5"/>
          </p:nvPr>
        </p:nvSpPr>
        <p:spPr/>
        <p:txBody>
          <a:bodyPr/>
          <a:lstStyle/>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Slide Image Placeholder 1"/>
          <p:cNvSpPr>
            <a:spLocks noGrp="1"/>
          </p:cNvSpPr>
          <p:nvPr>
            <p:ph type="sldImg"/>
          </p:nvPr>
        </p:nvSpPr>
        <p:spPr/>
      </p:sp>
      <p:sp>
        <p:nvSpPr>
          <p:cNvPr id="3" name="Notes Placeholder 2"/>
          <p:cNvSpPr>
            <a:spLocks noGrp="1"/>
          </p:cNvSpPr>
          <p:nvPr>
            <p:ph type="body" idx="1"/>
          </p:nvPr>
        </p:nvSpPr>
        <p:spPr/>
        <p:txBody>
          <a:bodyPr/>
          <a:lstStyle/>
          <a:p>
            <a:pPr marL="0" lvl="0" indent="0" algn="l">
              <a:spcBef>
                <a:spcPts val="0"/>
              </a:spcBef>
              <a:spcAft>
                <a:spcPts val="0"/>
              </a:spcAft>
              <a:buNone/>
            </a:pPr>
          </a:p>
        </p:txBody>
      </p:sp>
      <p:sp>
        <p:nvSpPr>
          <p:cNvPr id="4" name="Slide Number Placeholder 3"/>
          <p:cNvSpPr>
            <a:spLocks noGrp="1"/>
          </p:cNvSpPr>
          <p:nvPr>
            <p:ph type="sldNum" idx="5"/>
          </p:nvPr>
        </p:nvSpPr>
        <p:spPr/>
        <p:txBody>
          <a:bodyPr/>
          <a:lstStyle/>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Slide Image Placeholder 1"/>
          <p:cNvSpPr>
            <a:spLocks noGrp="1"/>
          </p:cNvSpPr>
          <p:nvPr>
            <p:ph type="sldImg"/>
          </p:nvPr>
        </p:nvSpPr>
        <p:spPr/>
      </p:sp>
      <p:sp>
        <p:nvSpPr>
          <p:cNvPr id="3" name="Notes Placeholder 2"/>
          <p:cNvSpPr>
            <a:spLocks noGrp="1"/>
          </p:cNvSpPr>
          <p:nvPr>
            <p:ph type="body" idx="1"/>
          </p:nvPr>
        </p:nvSpPr>
        <p:spPr/>
        <p:txBody>
          <a:bodyPr/>
          <a:lstStyle/>
          <a:p>
            <a:pPr marL="0" lvl="0" indent="0" algn="l">
              <a:spcBef>
                <a:spcPts val="0"/>
              </a:spcBef>
              <a:spcAft>
                <a:spcPts val="0"/>
              </a:spcAft>
              <a:buNone/>
            </a:pPr>
          </a:p>
        </p:txBody>
      </p:sp>
      <p:sp>
        <p:nvSpPr>
          <p:cNvPr id="4" name="Slide Number Placeholder 3"/>
          <p:cNvSpPr>
            <a:spLocks noGrp="1"/>
          </p:cNvSpPr>
          <p:nvPr>
            <p:ph type="sldNum" idx="5"/>
          </p:nvPr>
        </p:nvSpPr>
        <p:spPr/>
        <p:txBody>
          <a:bodyPr/>
          <a:lstStyle/>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Slide Image Placeholder 1"/>
          <p:cNvSpPr>
            <a:spLocks noGrp="1"/>
          </p:cNvSpPr>
          <p:nvPr>
            <p:ph type="sldImg"/>
          </p:nvPr>
        </p:nvSpPr>
        <p:spPr/>
      </p:sp>
      <p:sp>
        <p:nvSpPr>
          <p:cNvPr id="3" name="Notes Placeholder 2"/>
          <p:cNvSpPr>
            <a:spLocks noGrp="1"/>
          </p:cNvSpPr>
          <p:nvPr>
            <p:ph type="body" idx="1"/>
          </p:nvPr>
        </p:nvSpPr>
        <p:spPr/>
        <p:txBody>
          <a:bodyPr/>
          <a:lstStyle/>
          <a:p>
            <a:pPr marL="0" lvl="0" indent="0" algn="l">
              <a:spcBef>
                <a:spcPts val="0"/>
              </a:spcBef>
              <a:spcAft>
                <a:spcPts val="0"/>
              </a:spcAft>
              <a:buNone/>
            </a:pPr>
          </a:p>
        </p:txBody>
      </p:sp>
      <p:sp>
        <p:nvSpPr>
          <p:cNvPr id="4" name="Slide Number Placeholder 3"/>
          <p:cNvSpPr>
            <a:spLocks noGrp="1"/>
          </p:cNvSpPr>
          <p:nvPr>
            <p:ph type="sldNum" idx="5"/>
          </p:nvPr>
        </p:nvSpPr>
        <p:spPr/>
        <p:txBody>
          <a:bodyPr/>
          <a:lstStyle/>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Slide Image Placeholder 1"/>
          <p:cNvSpPr>
            <a:spLocks noGrp="1"/>
          </p:cNvSpPr>
          <p:nvPr>
            <p:ph type="sldImg"/>
          </p:nvPr>
        </p:nvSpPr>
        <p:spPr/>
      </p:sp>
      <p:sp>
        <p:nvSpPr>
          <p:cNvPr id="3" name="Notes Placeholder 2"/>
          <p:cNvSpPr>
            <a:spLocks noGrp="1"/>
          </p:cNvSpPr>
          <p:nvPr>
            <p:ph type="body" idx="1"/>
          </p:nvPr>
        </p:nvSpPr>
        <p:spPr/>
        <p:txBody>
          <a:bodyPr/>
          <a:lstStyle/>
          <a:p>
            <a:pPr marL="0" lvl="0" indent="0" algn="l">
              <a:spcBef>
                <a:spcPts val="0"/>
              </a:spcBef>
              <a:spcAft>
                <a:spcPts val="0"/>
              </a:spcAft>
              <a:buNone/>
            </a:pPr>
          </a:p>
        </p:txBody>
      </p:sp>
      <p:sp>
        <p:nvSpPr>
          <p:cNvPr id="4" name="Slide Number Placeholder 3"/>
          <p:cNvSpPr>
            <a:spLocks noGrp="1"/>
          </p:cNvSpPr>
          <p:nvPr>
            <p:ph type="sldNum" idx="5"/>
          </p:nvPr>
        </p:nvSpPr>
        <p:spPr/>
        <p:txBody>
          <a:bodyPr/>
          <a:lstStyle/>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Slide Image Placeholder 1"/>
          <p:cNvSpPr>
            <a:spLocks noGrp="1"/>
          </p:cNvSpPr>
          <p:nvPr>
            <p:ph type="sldImg"/>
          </p:nvPr>
        </p:nvSpPr>
        <p:spPr/>
      </p:sp>
      <p:sp>
        <p:nvSpPr>
          <p:cNvPr id="3" name="Notes Placeholder 2"/>
          <p:cNvSpPr>
            <a:spLocks noGrp="1"/>
          </p:cNvSpPr>
          <p:nvPr>
            <p:ph type="body" idx="1"/>
          </p:nvPr>
        </p:nvSpPr>
        <p:spPr/>
        <p:txBody>
          <a:bodyPr/>
          <a:lstStyle/>
          <a:p>
            <a:pPr marL="0" lvl="0" indent="0" algn="l">
              <a:spcBef>
                <a:spcPts val="0"/>
              </a:spcBef>
              <a:spcAft>
                <a:spcPts val="0"/>
              </a:spcAft>
              <a:buNone/>
            </a:pPr>
          </a:p>
        </p:txBody>
      </p:sp>
      <p:sp>
        <p:nvSpPr>
          <p:cNvPr id="4" name="Slide Number Placeholder 3"/>
          <p:cNvSpPr>
            <a:spLocks noGrp="1"/>
          </p:cNvSpPr>
          <p:nvPr>
            <p:ph type="sldNum" idx="5"/>
          </p:nvPr>
        </p:nvSpPr>
        <p:spPr/>
        <p:txBody>
          <a:bodyPr/>
          <a:lstStyle/>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Slide Image Placeholder 1"/>
          <p:cNvSpPr>
            <a:spLocks noGrp="1"/>
          </p:cNvSpPr>
          <p:nvPr>
            <p:ph type="sldImg"/>
          </p:nvPr>
        </p:nvSpPr>
        <p:spPr/>
      </p:sp>
      <p:sp>
        <p:nvSpPr>
          <p:cNvPr id="3" name="Notes Placeholder 2"/>
          <p:cNvSpPr>
            <a:spLocks noGrp="1"/>
          </p:cNvSpPr>
          <p:nvPr>
            <p:ph type="body" idx="1"/>
          </p:nvPr>
        </p:nvSpPr>
        <p:spPr/>
        <p:txBody>
          <a:bodyPr/>
          <a:lstStyle/>
          <a:p>
            <a:pPr marL="0" lvl="0" indent="0" algn="l">
              <a:spcBef>
                <a:spcPts val="0"/>
              </a:spcBef>
              <a:spcAft>
                <a:spcPts val="0"/>
              </a:spcAft>
              <a:buNone/>
            </a:pPr>
          </a:p>
        </p:txBody>
      </p:sp>
      <p:sp>
        <p:nvSpPr>
          <p:cNvPr id="4" name="Slide Number Placeholder 3"/>
          <p:cNvSpPr>
            <a:spLocks noGrp="1"/>
          </p:cNvSpPr>
          <p:nvPr>
            <p:ph type="sldNum" idx="5"/>
          </p:nvPr>
        </p:nvSpPr>
        <p:spPr/>
        <p:txBody>
          <a:bodyPr/>
          <a:lstStyle/>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Slide Image Placeholder 1"/>
          <p:cNvSpPr>
            <a:spLocks noGrp="1"/>
          </p:cNvSpPr>
          <p:nvPr>
            <p:ph type="sldImg"/>
          </p:nvPr>
        </p:nvSpPr>
        <p:spPr/>
      </p:sp>
      <p:sp>
        <p:nvSpPr>
          <p:cNvPr id="3" name="Notes Placeholder 2"/>
          <p:cNvSpPr>
            <a:spLocks noGrp="1"/>
          </p:cNvSpPr>
          <p:nvPr>
            <p:ph type="body" idx="1"/>
          </p:nvPr>
        </p:nvSpPr>
        <p:spPr/>
        <p:txBody>
          <a:bodyPr/>
          <a:lstStyle/>
          <a:p>
            <a:pPr marL="0" lvl="0" indent="0" algn="l">
              <a:spcBef>
                <a:spcPts val="0"/>
              </a:spcBef>
              <a:spcAft>
                <a:spcPts val="0"/>
              </a:spcAft>
              <a:buNone/>
            </a:pPr>
          </a:p>
        </p:txBody>
      </p:sp>
      <p:sp>
        <p:nvSpPr>
          <p:cNvPr id="4" name="Slide Number Placeholder 3"/>
          <p:cNvSpPr>
            <a:spLocks noGrp="1"/>
          </p:cNvSpPr>
          <p:nvPr>
            <p:ph type="sldNum" idx="5"/>
          </p:nvPr>
        </p:nvSpPr>
        <p:spPr/>
        <p:txBody>
          <a:bodyPr/>
          <a:lstStyle/>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Slide Image Placeholder 1"/>
          <p:cNvSpPr>
            <a:spLocks noGrp="1"/>
          </p:cNvSpPr>
          <p:nvPr>
            <p:ph type="sldImg"/>
          </p:nvPr>
        </p:nvSpPr>
        <p:spPr/>
      </p:sp>
      <p:sp>
        <p:nvSpPr>
          <p:cNvPr id="3" name="Notes Placeholder 2"/>
          <p:cNvSpPr>
            <a:spLocks noGrp="1"/>
          </p:cNvSpPr>
          <p:nvPr>
            <p:ph type="body" idx="1"/>
          </p:nvPr>
        </p:nvSpPr>
        <p:spPr/>
        <p:txBody>
          <a:bodyPr/>
          <a:lstStyle/>
          <a:p>
            <a:pPr marL="0" lvl="0" indent="0" algn="l">
              <a:spcBef>
                <a:spcPts val="0"/>
              </a:spcBef>
              <a:spcAft>
                <a:spcPts val="0"/>
              </a:spcAft>
              <a:buNone/>
            </a:pPr>
          </a:p>
        </p:txBody>
      </p:sp>
      <p:sp>
        <p:nvSpPr>
          <p:cNvPr id="4" name="Slide Number Placeholder 3"/>
          <p:cNvSpPr>
            <a:spLocks noGrp="1"/>
          </p:cNvSpPr>
          <p:nvPr>
            <p:ph type="sldNum" idx="5"/>
          </p:nvPr>
        </p:nvSpPr>
        <p:spPr/>
        <p:txBody>
          <a:bodyPr/>
          <a:lstStyle/>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Slide Image Placeholder 1"/>
          <p:cNvSpPr>
            <a:spLocks noGrp="1"/>
          </p:cNvSpPr>
          <p:nvPr>
            <p:ph type="sldImg"/>
          </p:nvPr>
        </p:nvSpPr>
        <p:spPr/>
      </p:sp>
      <p:sp>
        <p:nvSpPr>
          <p:cNvPr id="3" name="Notes Placeholder 2"/>
          <p:cNvSpPr>
            <a:spLocks noGrp="1"/>
          </p:cNvSpPr>
          <p:nvPr>
            <p:ph type="body" idx="1"/>
          </p:nvPr>
        </p:nvSpPr>
        <p:spPr/>
        <p:txBody>
          <a:bodyPr/>
          <a:lstStyle/>
          <a:p>
            <a:pPr marL="0" lvl="0" indent="0" algn="l">
              <a:spcBef>
                <a:spcPts val="0"/>
              </a:spcBef>
              <a:spcAft>
                <a:spcPts val="0"/>
              </a:spcAft>
              <a:buNone/>
            </a:pPr>
          </a:p>
        </p:txBody>
      </p:sp>
      <p:sp>
        <p:nvSpPr>
          <p:cNvPr id="4" name="Slide Number Placeholder 3"/>
          <p:cNvSpPr>
            <a:spLocks noGrp="1"/>
          </p:cNvSpPr>
          <p:nvPr>
            <p:ph type="sldNum" idx="5"/>
          </p:nvPr>
        </p:nvSpPr>
        <p:spPr/>
        <p:txBody>
          <a:bodyPr/>
          <a:lstStyle/>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Slide Image Placeholder 1"/>
          <p:cNvSpPr>
            <a:spLocks noGrp="1"/>
          </p:cNvSpPr>
          <p:nvPr>
            <p:ph type="sldImg"/>
          </p:nvPr>
        </p:nvSpPr>
        <p:spPr/>
      </p:sp>
      <p:sp>
        <p:nvSpPr>
          <p:cNvPr id="3" name="Notes Placeholder 2"/>
          <p:cNvSpPr>
            <a:spLocks noGrp="1"/>
          </p:cNvSpPr>
          <p:nvPr>
            <p:ph type="body" idx="1"/>
          </p:nvPr>
        </p:nvSpPr>
        <p:spPr/>
        <p:txBody>
          <a:bodyPr/>
          <a:lstStyle/>
          <a:p>
            <a:pPr marL="0" lvl="0" indent="0" algn="l">
              <a:spcBef>
                <a:spcPts val="0"/>
              </a:spcBef>
              <a:spcAft>
                <a:spcPts val="0"/>
              </a:spcAft>
              <a:buNone/>
            </a:pPr>
          </a:p>
        </p:txBody>
      </p:sp>
      <p:sp>
        <p:nvSpPr>
          <p:cNvPr id="4" name="Slide Number Placeholder 3"/>
          <p:cNvSpPr>
            <a:spLocks noGrp="1"/>
          </p:cNvSpPr>
          <p:nvPr>
            <p:ph type="sldNum" idx="5"/>
          </p:nvPr>
        </p:nvSpPr>
        <p:spPr/>
        <p:txBody>
          <a:bodyPr/>
          <a:lstStyle/>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Slide Image Placeholder 1"/>
          <p:cNvSpPr>
            <a:spLocks noGrp="1"/>
          </p:cNvSpPr>
          <p:nvPr>
            <p:ph type="sldImg"/>
          </p:nvPr>
        </p:nvSpPr>
        <p:spPr/>
      </p:sp>
      <p:sp>
        <p:nvSpPr>
          <p:cNvPr id="3" name="Notes Placeholder 2"/>
          <p:cNvSpPr>
            <a:spLocks noGrp="1"/>
          </p:cNvSpPr>
          <p:nvPr>
            <p:ph type="body" idx="1"/>
          </p:nvPr>
        </p:nvSpPr>
        <p:spPr/>
        <p:txBody>
          <a:bodyPr/>
          <a:lstStyle/>
          <a:p>
            <a:pPr marL="0" lvl="0" indent="0" algn="l">
              <a:spcBef>
                <a:spcPts val="0"/>
              </a:spcBef>
              <a:spcAft>
                <a:spcPts val="0"/>
              </a:spcAft>
              <a:buNone/>
            </a:pPr>
          </a:p>
        </p:txBody>
      </p:sp>
      <p:sp>
        <p:nvSpPr>
          <p:cNvPr id="4" name="Slide Number Placeholder 3"/>
          <p:cNvSpPr>
            <a:spLocks noGrp="1"/>
          </p:cNvSpPr>
          <p:nvPr>
            <p:ph type="sldNum" idx="5"/>
          </p:nvPr>
        </p:nvSpPr>
        <p:spPr/>
        <p:txBody>
          <a:bodyPr/>
          <a:lstStyle/>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Slide Image Placeholder 1"/>
          <p:cNvSpPr>
            <a:spLocks noGrp="1"/>
          </p:cNvSpPr>
          <p:nvPr>
            <p:ph type="sldImg"/>
          </p:nvPr>
        </p:nvSpPr>
        <p:spPr/>
      </p:sp>
      <p:sp>
        <p:nvSpPr>
          <p:cNvPr id="3" name="Notes Placeholder 2"/>
          <p:cNvSpPr>
            <a:spLocks noGrp="1"/>
          </p:cNvSpPr>
          <p:nvPr>
            <p:ph type="body" idx="1"/>
          </p:nvPr>
        </p:nvSpPr>
        <p:spPr/>
        <p:txBody>
          <a:bodyPr/>
          <a:lstStyle/>
          <a:p>
            <a:pPr marL="0" lvl="0" indent="0" algn="l">
              <a:spcBef>
                <a:spcPts val="0"/>
              </a:spcBef>
              <a:spcAft>
                <a:spcPts val="0"/>
              </a:spcAft>
              <a:buNone/>
            </a:pPr>
          </a:p>
        </p:txBody>
      </p:sp>
      <p:sp>
        <p:nvSpPr>
          <p:cNvPr id="4" name="Slide Number Placeholder 3"/>
          <p:cNvSpPr>
            <a:spLocks noGrp="1"/>
          </p:cNvSpPr>
          <p:nvPr>
            <p:ph type="sldNum" idx="5"/>
          </p:nvPr>
        </p:nvSpPr>
        <p:spPr/>
        <p:txBody>
          <a:bodyPr/>
          <a:lstStyle/>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Slide Image Placeholder 1"/>
          <p:cNvSpPr>
            <a:spLocks noGrp="1"/>
          </p:cNvSpPr>
          <p:nvPr>
            <p:ph type="sldImg"/>
          </p:nvPr>
        </p:nvSpPr>
        <p:spPr/>
      </p:sp>
      <p:sp>
        <p:nvSpPr>
          <p:cNvPr id="3" name="Notes Placeholder 2"/>
          <p:cNvSpPr>
            <a:spLocks noGrp="1"/>
          </p:cNvSpPr>
          <p:nvPr>
            <p:ph type="body" idx="1"/>
          </p:nvPr>
        </p:nvSpPr>
        <p:spPr/>
        <p:txBody>
          <a:bodyPr/>
          <a:lstStyle/>
          <a:p>
            <a:pPr marL="0" lvl="0" indent="0" algn="l">
              <a:spcBef>
                <a:spcPts val="0"/>
              </a:spcBef>
              <a:spcAft>
                <a:spcPts val="0"/>
              </a:spcAft>
              <a:buNone/>
            </a:pPr>
          </a:p>
        </p:txBody>
      </p:sp>
      <p:sp>
        <p:nvSpPr>
          <p:cNvPr id="4" name="Slide Number Placeholder 3"/>
          <p:cNvSpPr>
            <a:spLocks noGrp="1"/>
          </p:cNvSpPr>
          <p:nvPr>
            <p:ph type="sldNum" idx="5"/>
          </p:nvPr>
        </p:nvSpPr>
        <p:spPr/>
        <p:txBody>
          <a:bodyPr/>
          <a:lstStyle/>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Slide Image Placeholder 1"/>
          <p:cNvSpPr>
            <a:spLocks noGrp="1"/>
          </p:cNvSpPr>
          <p:nvPr>
            <p:ph type="sldImg"/>
          </p:nvPr>
        </p:nvSpPr>
        <p:spPr/>
      </p:sp>
      <p:sp>
        <p:nvSpPr>
          <p:cNvPr id="3" name="Notes Placeholder 2"/>
          <p:cNvSpPr>
            <a:spLocks noGrp="1"/>
          </p:cNvSpPr>
          <p:nvPr>
            <p:ph type="body" idx="1"/>
          </p:nvPr>
        </p:nvSpPr>
        <p:spPr/>
        <p:txBody>
          <a:bodyPr/>
          <a:lstStyle/>
          <a:p>
            <a:pPr marL="0" lvl="0" indent="0" algn="l">
              <a:spcBef>
                <a:spcPts val="0"/>
              </a:spcBef>
              <a:spcAft>
                <a:spcPts val="0"/>
              </a:spcAft>
              <a:buNone/>
            </a:pPr>
          </a:p>
        </p:txBody>
      </p:sp>
      <p:sp>
        <p:nvSpPr>
          <p:cNvPr id="4" name="Slide Number Placeholder 3"/>
          <p:cNvSpPr>
            <a:spLocks noGrp="1"/>
          </p:cNvSpPr>
          <p:nvPr>
            <p:ph type="sldNum" idx="5"/>
          </p:nvPr>
        </p:nvSpPr>
        <p:spPr/>
        <p:txBody>
          <a:bodyPr/>
          <a:lstStyle/>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Slide Image Placeholder 1"/>
          <p:cNvSpPr>
            <a:spLocks noGrp="1"/>
          </p:cNvSpPr>
          <p:nvPr>
            <p:ph type="sldImg"/>
          </p:nvPr>
        </p:nvSpPr>
        <p:spPr/>
      </p:sp>
      <p:sp>
        <p:nvSpPr>
          <p:cNvPr id="3" name="Notes Placeholder 2"/>
          <p:cNvSpPr>
            <a:spLocks noGrp="1"/>
          </p:cNvSpPr>
          <p:nvPr>
            <p:ph type="body" idx="1"/>
          </p:nvPr>
        </p:nvSpPr>
        <p:spPr/>
        <p:txBody>
          <a:bodyPr/>
          <a:lstStyle/>
          <a:p>
            <a:pPr marL="0" lvl="0" indent="0" algn="l">
              <a:spcBef>
                <a:spcPts val="0"/>
              </a:spcBef>
              <a:spcAft>
                <a:spcPts val="0"/>
              </a:spcAft>
              <a:buNone/>
            </a:pPr>
          </a:p>
        </p:txBody>
      </p:sp>
      <p:sp>
        <p:nvSpPr>
          <p:cNvPr id="4" name="Slide Number Placeholder 3"/>
          <p:cNvSpPr>
            <a:spLocks noGrp="1"/>
          </p:cNvSpPr>
          <p:nvPr>
            <p:ph type="sldNum" idx="5"/>
          </p:nvPr>
        </p:nvSpPr>
        <p:spPr/>
        <p:txBody>
          <a:bodyPr/>
          <a:lstStyle/>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Slide Image Placeholder 1"/>
          <p:cNvSpPr>
            <a:spLocks noGrp="1"/>
          </p:cNvSpPr>
          <p:nvPr>
            <p:ph type="sldImg"/>
          </p:nvPr>
        </p:nvSpPr>
        <p:spPr/>
      </p:sp>
      <p:sp>
        <p:nvSpPr>
          <p:cNvPr id="3" name="Notes Placeholder 2"/>
          <p:cNvSpPr>
            <a:spLocks noGrp="1"/>
          </p:cNvSpPr>
          <p:nvPr>
            <p:ph type="body" idx="1"/>
          </p:nvPr>
        </p:nvSpPr>
        <p:spPr/>
        <p:txBody>
          <a:bodyPr/>
          <a:lstStyle/>
          <a:p>
            <a:pPr marL="0" lvl="0" indent="0" algn="l">
              <a:spcBef>
                <a:spcPts val="0"/>
              </a:spcBef>
              <a:spcAft>
                <a:spcPts val="0"/>
              </a:spcAft>
              <a:buNone/>
            </a:pPr>
          </a:p>
        </p:txBody>
      </p:sp>
      <p:sp>
        <p:nvSpPr>
          <p:cNvPr id="4" name="Slide Number Placeholder 3"/>
          <p:cNvSpPr>
            <a:spLocks noGrp="1"/>
          </p:cNvSpPr>
          <p:nvPr>
            <p:ph type="sldNum" idx="5"/>
          </p:nvPr>
        </p:nvSpPr>
        <p:spPr/>
        <p:txBody>
          <a:bodyPr/>
          <a:lstStyle/>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Slide Image Placeholder 1"/>
          <p:cNvSpPr>
            <a:spLocks noGrp="1"/>
          </p:cNvSpPr>
          <p:nvPr>
            <p:ph type="sldImg"/>
          </p:nvPr>
        </p:nvSpPr>
        <p:spPr/>
      </p:sp>
      <p:sp>
        <p:nvSpPr>
          <p:cNvPr id="3" name="Notes Placeholder 2"/>
          <p:cNvSpPr>
            <a:spLocks noGrp="1"/>
          </p:cNvSpPr>
          <p:nvPr>
            <p:ph type="body" idx="1"/>
          </p:nvPr>
        </p:nvSpPr>
        <p:spPr/>
        <p:txBody>
          <a:bodyPr/>
          <a:lstStyle/>
          <a:p>
            <a:pPr marL="0" lvl="0" indent="0" algn="l">
              <a:spcBef>
                <a:spcPts val="0"/>
              </a:spcBef>
              <a:spcAft>
                <a:spcPts val="0"/>
              </a:spcAft>
              <a:buNone/>
            </a:pPr>
          </a:p>
        </p:txBody>
      </p:sp>
      <p:sp>
        <p:nvSpPr>
          <p:cNvPr id="4" name="Slide Number Placeholder 3"/>
          <p:cNvSpPr>
            <a:spLocks noGrp="1"/>
          </p:cNvSpPr>
          <p:nvPr>
            <p:ph type="sldNum" idx="5"/>
          </p:nvPr>
        </p:nvSpPr>
        <p:spPr/>
        <p:txBody>
          <a:bodyPr/>
          <a:lstStyle/>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Slide Image Placeholder 1"/>
          <p:cNvSpPr>
            <a:spLocks noGrp="1"/>
          </p:cNvSpPr>
          <p:nvPr>
            <p:ph type="sldImg"/>
          </p:nvPr>
        </p:nvSpPr>
        <p:spPr/>
      </p:sp>
      <p:sp>
        <p:nvSpPr>
          <p:cNvPr id="3" name="Notes Placeholder 2"/>
          <p:cNvSpPr>
            <a:spLocks noGrp="1"/>
          </p:cNvSpPr>
          <p:nvPr>
            <p:ph type="body" idx="1"/>
          </p:nvPr>
        </p:nvSpPr>
        <p:spPr/>
        <p:txBody>
          <a:bodyPr/>
          <a:lstStyle/>
          <a:p>
            <a:pPr marL="0" lvl="0" indent="0" algn="l">
              <a:spcBef>
                <a:spcPts val="0"/>
              </a:spcBef>
              <a:spcAft>
                <a:spcPts val="0"/>
              </a:spcAft>
              <a:buNone/>
            </a:pPr>
          </a:p>
        </p:txBody>
      </p:sp>
      <p:sp>
        <p:nvSpPr>
          <p:cNvPr id="4" name="Slide Number Placeholder 3"/>
          <p:cNvSpPr>
            <a:spLocks noGrp="1"/>
          </p:cNvSpPr>
          <p:nvPr>
            <p:ph type="sldNum" idx="5"/>
          </p:nvPr>
        </p:nvSpPr>
        <p:spPr/>
        <p:txBody>
          <a:bodyPr/>
          <a:lstStyle/>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showMasterSp="0" matchingName="Титульный слайд">
  <p:cSld name="TITLE">
    <p:spTree>
      <p:nvGrpSpPr>
        <p:cNvPr id="1" name=""/>
        <p:cNvGrpSpPr/>
        <p:nvPr/>
      </p:nvGrpSpPr>
      <p:grpSpPr/>
      <p:sp>
        <p:nvSpPr>
          <p:cNvPr id="19" name="Google Shape;19;p2"/>
          <p:cNvSpPr>
            <a:spLocks noGrp="1"/>
          </p:cNvSpPr>
          <p:nvPr/>
        </p:nvSpPr>
        <p:spPr>
          <a:xfrm>
            <a:off x="3175" y="6400800"/>
            <a:ext cx="12188825" cy="457200"/>
          </a:xfrm>
          <a:prstGeom prst="rect">
            <a:avLst/>
          </a:prstGeom>
          <a:solidFill>
            <a:schemeClr val="accent2"/>
          </a:solidFill>
          <a:ln>
            <a:noFill/>
          </a:ln>
        </p:spPr>
        <p:txBody>
          <a:bodyPr spcFirstLastPara="1" wrap="square" lIns="91425" tIns="91425" rIns="91425" bIns="91425" anchor="ctr">
            <a:noAutofit/>
          </a:bodyPr>
          <a:lstStyle/>
          <a:p>
            <a:pPr marL="0" lvl="0" indent="0" algn="l">
              <a:spcBef>
                <a:spcPts val="0"/>
              </a:spcBef>
              <a:spcAft>
                <a:spcPts val="0"/>
              </a:spcAft>
              <a:buNone/>
            </a:pPr>
          </a:p>
        </p:txBody>
      </p:sp>
      <p:sp>
        <p:nvSpPr>
          <p:cNvPr id="20" name="Google Shape;20;p2"/>
          <p:cNvSpPr>
            <a:spLocks noGrp="1"/>
          </p:cNvSpPr>
          <p:nvPr/>
        </p:nvSpPr>
        <p:spPr>
          <a:xfrm>
            <a:off x="15" y="6334316"/>
            <a:ext cx="12188825" cy="64008"/>
          </a:xfrm>
          <a:prstGeom prst="rect">
            <a:avLst/>
          </a:prstGeom>
          <a:solidFill>
            <a:schemeClr val="accent1"/>
          </a:solidFill>
          <a:ln>
            <a:noFill/>
          </a:ln>
        </p:spPr>
        <p:txBody>
          <a:bodyPr spcFirstLastPara="1" wrap="square" lIns="91425" tIns="91425" rIns="91425" bIns="91425" anchor="ctr">
            <a:noAutofit/>
          </a:bodyPr>
          <a:lstStyle/>
          <a:p>
            <a:pPr marL="0" lvl="0" indent="0" algn="l">
              <a:spcBef>
                <a:spcPts val="0"/>
              </a:spcBef>
              <a:spcAft>
                <a:spcPts val="0"/>
              </a:spcAft>
              <a:buNone/>
            </a:pPr>
          </a:p>
        </p:txBody>
      </p:sp>
      <p:sp>
        <p:nvSpPr>
          <p:cNvPr id="21" name="Google Shape;21;p2"/>
          <p:cNvSpPr>
            <a:spLocks noGrp="1"/>
          </p:cNvSpPr>
          <p:nvPr>
            <p:ph type="ctrTitle"/>
          </p:nvPr>
        </p:nvSpPr>
        <p:spPr>
          <a:xfrm>
            <a:off x="1097280" y="758952"/>
            <a:ext cx="10058400" cy="3566160"/>
          </a:xfrm>
          <a:prstGeom prst="rect">
            <a:avLst/>
          </a:prstGeom>
          <a:noFill/>
          <a:ln>
            <a:noFill/>
          </a:ln>
        </p:spPr>
        <p:txBody>
          <a:bodyPr spcFirstLastPara="1" wrap="square" lIns="91425" tIns="45700" rIns="91425" bIns="45700" anchor="b">
            <a:normAutofit/>
          </a:bodyPr>
          <a:lstStyle>
            <a:lvl1pPr algn="l">
              <a:lnSpc>
                <a:spcPct val="85000"/>
              </a:lnSpc>
              <a:spcBef>
                <a:spcPts val="0"/>
              </a:spcBef>
              <a:spcAft>
                <a:spcPts val="0"/>
              </a:spcAft>
              <a:buClr>
                <a:srgbClr val="262626"/>
              </a:buClr>
              <a:buSzPts val="8000"/>
              <a:buFont typeface="Calibri" panose="020F0502020204030204"/>
              <a:buNone/>
              <a:defRPr sz="8000">
                <a:solidFill>
                  <a:srgbClr val="262626"/>
                </a:solidFill>
              </a:defRPr>
            </a:lvl1pPr>
            <a:lvl2pPr>
              <a:spcBef>
                <a:spcPts val="0"/>
              </a:spcBef>
              <a:spcAft>
                <a:spcPts val="0"/>
              </a:spcAft>
              <a:buSzPts val="1400"/>
              <a:buNone/>
              <a:defRPr/>
            </a:lvl2pPr>
            <a:lvl3pPr>
              <a:spcBef>
                <a:spcPts val="0"/>
              </a:spcBef>
              <a:spcAft>
                <a:spcPts val="0"/>
              </a:spcAft>
              <a:buSzPts val="1400"/>
              <a:buNone/>
              <a:defRPr/>
            </a:lvl3pPr>
            <a:lvl4pPr>
              <a:spcBef>
                <a:spcPts val="0"/>
              </a:spcBef>
              <a:spcAft>
                <a:spcPts val="0"/>
              </a:spcAft>
              <a:buSzPts val="1400"/>
              <a:buNone/>
              <a:defRPr/>
            </a:lvl4pPr>
            <a:lvl5pPr>
              <a:spcBef>
                <a:spcPts val="0"/>
              </a:spcBef>
              <a:spcAft>
                <a:spcPts val="0"/>
              </a:spcAft>
              <a:buSzPts val="1400"/>
              <a:buNone/>
              <a:defRPr/>
            </a:lvl5pPr>
            <a:lvl6pPr>
              <a:spcBef>
                <a:spcPts val="0"/>
              </a:spcBef>
              <a:spcAft>
                <a:spcPts val="0"/>
              </a:spcAft>
              <a:buSzPts val="1400"/>
              <a:buNone/>
              <a:defRPr/>
            </a:lvl6pPr>
            <a:lvl7pPr>
              <a:spcBef>
                <a:spcPts val="0"/>
              </a:spcBef>
              <a:spcAft>
                <a:spcPts val="0"/>
              </a:spcAft>
              <a:buSzPts val="1400"/>
              <a:buNone/>
              <a:defRPr/>
            </a:lvl7pPr>
            <a:lvl8pPr>
              <a:spcBef>
                <a:spcPts val="0"/>
              </a:spcBef>
              <a:spcAft>
                <a:spcPts val="0"/>
              </a:spcAft>
              <a:buSzPts val="1400"/>
              <a:buNone/>
              <a:defRPr/>
            </a:lvl8pPr>
            <a:lvl9pPr>
              <a:spcBef>
                <a:spcPts val="0"/>
              </a:spcBef>
              <a:spcAft>
                <a:spcPts val="0"/>
              </a:spcAft>
              <a:buSzPts val="1400"/>
              <a:buNone/>
              <a:defRPr/>
            </a:lvl9pPr>
          </a:lstStyle>
          <a:p/>
        </p:txBody>
      </p:sp>
      <p:sp>
        <p:nvSpPr>
          <p:cNvPr id="22" name="Google Shape;22;p2"/>
          <p:cNvSpPr>
            <a:spLocks noGrp="1"/>
          </p:cNvSpPr>
          <p:nvPr>
            <p:ph type="subTitle" idx="1"/>
          </p:nvPr>
        </p:nvSpPr>
        <p:spPr>
          <a:xfrm>
            <a:off x="1100051" y="4455620"/>
            <a:ext cx="10058400" cy="1143000"/>
          </a:xfrm>
          <a:prstGeom prst="rect">
            <a:avLst/>
          </a:prstGeom>
          <a:noFill/>
          <a:ln>
            <a:noFill/>
          </a:ln>
        </p:spPr>
        <p:txBody>
          <a:bodyPr spcFirstLastPara="1" wrap="square" lIns="91425" tIns="45700" rIns="91425" bIns="45700" anchor="t">
            <a:normAutofit/>
          </a:bodyPr>
          <a:lstStyle>
            <a:lvl1pPr algn="l">
              <a:lnSpc>
                <a:spcPct val="90000"/>
              </a:lnSpc>
              <a:spcBef>
                <a:spcPts val="1200"/>
              </a:spcBef>
              <a:spcAft>
                <a:spcPts val="0"/>
              </a:spcAft>
              <a:buSzPts val="2400"/>
              <a:buNone/>
              <a:defRPr sz="2400" cap="none">
                <a:solidFill>
                  <a:schemeClr val="dk2"/>
                </a:solidFill>
                <a:latin typeface="Calibri" panose="020F0502020204030204"/>
                <a:ea typeface="Calibri" panose="020F0502020204030204"/>
                <a:cs typeface="Calibri" panose="020F0502020204030204"/>
              </a:defRPr>
            </a:lvl1pPr>
            <a:lvl2pPr algn="ctr">
              <a:lnSpc>
                <a:spcPct val="90000"/>
              </a:lnSpc>
              <a:spcBef>
                <a:spcPts val="200"/>
              </a:spcBef>
              <a:spcAft>
                <a:spcPts val="0"/>
              </a:spcAft>
              <a:buSzPts val="2400"/>
              <a:buNone/>
              <a:defRPr sz="2400"/>
            </a:lvl2pPr>
            <a:lvl3pPr algn="ctr">
              <a:lnSpc>
                <a:spcPct val="90000"/>
              </a:lnSpc>
              <a:spcBef>
                <a:spcPts val="400"/>
              </a:spcBef>
              <a:spcAft>
                <a:spcPts val="0"/>
              </a:spcAft>
              <a:buSzPts val="2400"/>
              <a:buNone/>
              <a:defRPr sz="2400"/>
            </a:lvl3pPr>
            <a:lvl4pPr algn="ctr">
              <a:lnSpc>
                <a:spcPct val="90000"/>
              </a:lnSpc>
              <a:spcBef>
                <a:spcPts val="400"/>
              </a:spcBef>
              <a:spcAft>
                <a:spcPts val="0"/>
              </a:spcAft>
              <a:buSzPts val="2000"/>
              <a:buNone/>
              <a:defRPr sz="2000"/>
            </a:lvl4pPr>
            <a:lvl5pPr algn="ctr">
              <a:lnSpc>
                <a:spcPct val="90000"/>
              </a:lnSpc>
              <a:spcBef>
                <a:spcPts val="400"/>
              </a:spcBef>
              <a:spcAft>
                <a:spcPts val="0"/>
              </a:spcAft>
              <a:buSzPts val="2000"/>
              <a:buNone/>
              <a:defRPr sz="2000"/>
            </a:lvl5pPr>
            <a:lvl6pPr algn="ctr">
              <a:lnSpc>
                <a:spcPct val="90000"/>
              </a:lnSpc>
              <a:spcBef>
                <a:spcPts val="400"/>
              </a:spcBef>
              <a:spcAft>
                <a:spcPts val="0"/>
              </a:spcAft>
              <a:buSzPts val="2000"/>
              <a:buNone/>
              <a:defRPr sz="2000"/>
            </a:lvl6pPr>
            <a:lvl7pPr algn="ctr">
              <a:lnSpc>
                <a:spcPct val="90000"/>
              </a:lnSpc>
              <a:spcBef>
                <a:spcPts val="400"/>
              </a:spcBef>
              <a:spcAft>
                <a:spcPts val="0"/>
              </a:spcAft>
              <a:buSzPts val="2000"/>
              <a:buNone/>
              <a:defRPr sz="2000"/>
            </a:lvl7pPr>
            <a:lvl8pPr algn="ctr">
              <a:lnSpc>
                <a:spcPct val="90000"/>
              </a:lnSpc>
              <a:spcBef>
                <a:spcPts val="400"/>
              </a:spcBef>
              <a:spcAft>
                <a:spcPts val="0"/>
              </a:spcAft>
              <a:buSzPts val="2000"/>
              <a:buNone/>
              <a:defRPr sz="2000"/>
            </a:lvl8pPr>
            <a:lvl9pPr algn="ctr">
              <a:lnSpc>
                <a:spcPct val="90000"/>
              </a:lnSpc>
              <a:spcBef>
                <a:spcPts val="400"/>
              </a:spcBef>
              <a:spcAft>
                <a:spcPts val="400"/>
              </a:spcAft>
              <a:buSzPts val="2000"/>
              <a:buNone/>
              <a:defRPr sz="2000"/>
            </a:lvl9pPr>
          </a:lstStyle>
          <a:p/>
        </p:txBody>
      </p:sp>
      <p:sp>
        <p:nvSpPr>
          <p:cNvPr id="23" name="Google Shape;23;p2"/>
          <p:cNvSpPr>
            <a:spLocks noGrp="1"/>
          </p:cNvSpPr>
          <p:nvPr>
            <p:ph type="dt" idx="10"/>
          </p:nvPr>
        </p:nvSpPr>
        <p:spPr>
          <a:xfrm>
            <a:off x="1097280" y="6459785"/>
            <a:ext cx="2472271" cy="365125"/>
          </a:xfrm>
          <a:prstGeom prst="rect">
            <a:avLst/>
          </a:prstGeom>
          <a:noFill/>
          <a:ln>
            <a:noFill/>
          </a:ln>
        </p:spPr>
        <p:txBody>
          <a:bodyPr spcFirstLastPara="1" wrap="square" lIns="91425" tIns="45700" rIns="91425" bIns="45700" anchor="ctr">
            <a:noAutofit/>
          </a:bodyPr>
          <a:lstStyle>
            <a:lvl1pPr algn="l">
              <a:spcBef>
                <a:spcPts val="0"/>
              </a:spcBef>
              <a:spcAft>
                <a:spcPts val="0"/>
              </a:spcAft>
              <a:buSzPts val="1400"/>
              <a:buNone/>
              <a:defRPr/>
            </a:lvl1pPr>
            <a:lvl2pPr algn="l">
              <a:spcBef>
                <a:spcPts val="0"/>
              </a:spcBef>
              <a:spcAft>
                <a:spcPts val="0"/>
              </a:spcAft>
              <a:buSzPts val="1400"/>
              <a:buNone/>
              <a:defRPr/>
            </a:lvl2pPr>
            <a:lvl3pPr algn="l">
              <a:spcBef>
                <a:spcPts val="0"/>
              </a:spcBef>
              <a:spcAft>
                <a:spcPts val="0"/>
              </a:spcAft>
              <a:buSzPts val="1400"/>
              <a:buNone/>
              <a:defRPr/>
            </a:lvl3pPr>
            <a:lvl4pPr algn="l">
              <a:spcBef>
                <a:spcPts val="0"/>
              </a:spcBef>
              <a:spcAft>
                <a:spcPts val="0"/>
              </a:spcAft>
              <a:buSzPts val="1400"/>
              <a:buNone/>
              <a:defRPr/>
            </a:lvl4pPr>
            <a:lvl5pPr algn="l">
              <a:spcBef>
                <a:spcPts val="0"/>
              </a:spcBef>
              <a:spcAft>
                <a:spcPts val="0"/>
              </a:spcAft>
              <a:buSzPts val="1400"/>
              <a:buNone/>
              <a:defRPr/>
            </a:lvl5pPr>
            <a:lvl6pPr algn="l">
              <a:spcBef>
                <a:spcPts val="0"/>
              </a:spcBef>
              <a:spcAft>
                <a:spcPts val="0"/>
              </a:spcAft>
              <a:buSzPts val="1400"/>
              <a:buNone/>
              <a:defRPr/>
            </a:lvl6pPr>
            <a:lvl7pPr algn="l">
              <a:spcBef>
                <a:spcPts val="0"/>
              </a:spcBef>
              <a:spcAft>
                <a:spcPts val="0"/>
              </a:spcAft>
              <a:buSzPts val="1400"/>
              <a:buNone/>
              <a:defRPr/>
            </a:lvl7pPr>
            <a:lvl8pPr algn="l">
              <a:spcBef>
                <a:spcPts val="0"/>
              </a:spcBef>
              <a:spcAft>
                <a:spcPts val="0"/>
              </a:spcAft>
              <a:buSzPts val="1400"/>
              <a:buNone/>
              <a:defRPr/>
            </a:lvl8pPr>
            <a:lvl9pPr algn="l">
              <a:spcBef>
                <a:spcPts val="0"/>
              </a:spcBef>
              <a:spcAft>
                <a:spcPts val="0"/>
              </a:spcAft>
              <a:buSzPts val="1400"/>
              <a:buNone/>
              <a:defRPr/>
            </a:lvl9pPr>
          </a:lstStyle>
          <a:p/>
        </p:txBody>
      </p:sp>
      <p:sp>
        <p:nvSpPr>
          <p:cNvPr id="24" name="Google Shape;24;p2"/>
          <p:cNvSpPr>
            <a:spLocks noGrp="1"/>
          </p:cNvSpPr>
          <p:nvPr>
            <p:ph type="ftr" idx="11"/>
          </p:nvPr>
        </p:nvSpPr>
        <p:spPr>
          <a:xfrm>
            <a:off x="3686185" y="6459785"/>
            <a:ext cx="4822804" cy="365125"/>
          </a:xfrm>
          <a:prstGeom prst="rect">
            <a:avLst/>
          </a:prstGeom>
          <a:noFill/>
          <a:ln>
            <a:noFill/>
          </a:ln>
        </p:spPr>
        <p:txBody>
          <a:bodyPr spcFirstLastPara="1" wrap="square" lIns="91425" tIns="45700" rIns="91425" bIns="45700" anchor="ctr">
            <a:noAutofit/>
          </a:bodyPr>
          <a:lstStyle>
            <a:lvl1pPr algn="ctr">
              <a:spcBef>
                <a:spcPts val="0"/>
              </a:spcBef>
              <a:spcAft>
                <a:spcPts val="0"/>
              </a:spcAft>
              <a:buSzPts val="1400"/>
              <a:buNone/>
              <a:defRPr/>
            </a:lvl1pPr>
            <a:lvl2pPr algn="l">
              <a:spcBef>
                <a:spcPts val="0"/>
              </a:spcBef>
              <a:spcAft>
                <a:spcPts val="0"/>
              </a:spcAft>
              <a:buSzPts val="1400"/>
              <a:buNone/>
              <a:defRPr/>
            </a:lvl2pPr>
            <a:lvl3pPr algn="l">
              <a:spcBef>
                <a:spcPts val="0"/>
              </a:spcBef>
              <a:spcAft>
                <a:spcPts val="0"/>
              </a:spcAft>
              <a:buSzPts val="1400"/>
              <a:buNone/>
              <a:defRPr/>
            </a:lvl3pPr>
            <a:lvl4pPr algn="l">
              <a:spcBef>
                <a:spcPts val="0"/>
              </a:spcBef>
              <a:spcAft>
                <a:spcPts val="0"/>
              </a:spcAft>
              <a:buSzPts val="1400"/>
              <a:buNone/>
              <a:defRPr/>
            </a:lvl4pPr>
            <a:lvl5pPr algn="l">
              <a:spcBef>
                <a:spcPts val="0"/>
              </a:spcBef>
              <a:spcAft>
                <a:spcPts val="0"/>
              </a:spcAft>
              <a:buSzPts val="1400"/>
              <a:buNone/>
              <a:defRPr/>
            </a:lvl5pPr>
            <a:lvl6pPr algn="l">
              <a:spcBef>
                <a:spcPts val="0"/>
              </a:spcBef>
              <a:spcAft>
                <a:spcPts val="0"/>
              </a:spcAft>
              <a:buSzPts val="1400"/>
              <a:buNone/>
              <a:defRPr/>
            </a:lvl6pPr>
            <a:lvl7pPr algn="l">
              <a:spcBef>
                <a:spcPts val="0"/>
              </a:spcBef>
              <a:spcAft>
                <a:spcPts val="0"/>
              </a:spcAft>
              <a:buSzPts val="1400"/>
              <a:buNone/>
              <a:defRPr/>
            </a:lvl7pPr>
            <a:lvl8pPr algn="l">
              <a:spcBef>
                <a:spcPts val="0"/>
              </a:spcBef>
              <a:spcAft>
                <a:spcPts val="0"/>
              </a:spcAft>
              <a:buSzPts val="1400"/>
              <a:buNone/>
              <a:defRPr/>
            </a:lvl8pPr>
            <a:lvl9pPr algn="l">
              <a:spcBef>
                <a:spcPts val="0"/>
              </a:spcBef>
              <a:spcAft>
                <a:spcPts val="0"/>
              </a:spcAft>
              <a:buSzPts val="1400"/>
              <a:buNone/>
              <a:defRPr/>
            </a:lvl9pPr>
          </a:lstStyle>
          <a:p/>
        </p:txBody>
      </p:sp>
      <p:sp>
        <p:nvSpPr>
          <p:cNvPr id="25" name="Google Shape;25;p2"/>
          <p:cNvSpPr>
            <a:spLocks noGrp="1"/>
          </p:cNvSpPr>
          <p:nvPr>
            <p:ph type="sldNum" idx="12"/>
          </p:nvPr>
        </p:nvSpPr>
        <p:spPr>
          <a:xfrm>
            <a:off x="9900458" y="6459785"/>
            <a:ext cx="1312025" cy="365125"/>
          </a:xfrm>
          <a:prstGeom prst="rect">
            <a:avLst/>
          </a:prstGeom>
          <a:noFill/>
          <a:ln>
            <a:noFill/>
          </a:ln>
        </p:spPr>
        <p:txBody>
          <a:bodyPr spcFirstLastPara="1" wrap="square" lIns="91425" tIns="45700" rIns="91425" bIns="45700" anchor="ctr">
            <a:noAutofit/>
          </a:bodyPr>
          <a:lstStyle>
            <a:lvl1pPr marL="0" indent="0" algn="r">
              <a:spcBef>
                <a:spcPts val="0"/>
              </a:spcBef>
              <a:buNone/>
              <a:defRPr/>
            </a:lvl1pPr>
            <a:lvl2pPr marL="0" indent="0" algn="r">
              <a:spcBef>
                <a:spcPts val="0"/>
              </a:spcBef>
              <a:buNone/>
              <a:defRPr/>
            </a:lvl2pPr>
            <a:lvl3pPr marL="0" indent="0" algn="r">
              <a:spcBef>
                <a:spcPts val="0"/>
              </a:spcBef>
              <a:buNone/>
              <a:defRPr/>
            </a:lvl3pPr>
            <a:lvl4pPr marL="0" indent="0" algn="r">
              <a:spcBef>
                <a:spcPts val="0"/>
              </a:spcBef>
              <a:buNone/>
              <a:defRPr/>
            </a:lvl4pPr>
            <a:lvl5pPr marL="0" indent="0" algn="r">
              <a:spcBef>
                <a:spcPts val="0"/>
              </a:spcBef>
              <a:buNone/>
              <a:defRPr/>
            </a:lvl5pPr>
            <a:lvl6pPr marL="0" indent="0" algn="r">
              <a:spcBef>
                <a:spcPts val="0"/>
              </a:spcBef>
              <a:buNone/>
              <a:defRPr/>
            </a:lvl6pPr>
            <a:lvl7pPr marL="0" indent="0" algn="r">
              <a:spcBef>
                <a:spcPts val="0"/>
              </a:spcBef>
              <a:buNone/>
              <a:defRPr/>
            </a:lvl7pPr>
            <a:lvl8pPr marL="0" indent="0" algn="r">
              <a:spcBef>
                <a:spcPts val="0"/>
              </a:spcBef>
              <a:buNone/>
              <a:defRPr/>
            </a:lvl8pPr>
            <a:lvl9pPr marL="0" indent="0" algn="r">
              <a:spcBef>
                <a:spcPts val="0"/>
              </a:spcBef>
              <a:buNone/>
              <a:defRPr/>
            </a:lvl9pPr>
          </a:lstStyle>
          <a:p>
            <a:pPr marL="0" lvl="0" indent="0" algn="r">
              <a:spcBef>
                <a:spcPts val="0"/>
              </a:spcBef>
              <a:spcAft>
                <a:spcPts val="0"/>
              </a:spcAft>
              <a:buNone/>
            </a:pPr>
            <a:fld id="{00000000-1234-1234-1234-123412341234}" type="slidenum">
              <a:rPr/>
            </a:fld>
            <a:endParaRPr/>
          </a:p>
        </p:txBody>
      </p:sp>
      <p:cxnSp>
        <p:nvCxnSpPr>
          <p:cNvPr id="26" name="Google Shape;26;p2"/>
          <p:cNvCxnSpPr/>
          <p:nvPr/>
        </p:nvCxnSpPr>
        <p:spPr>
          <a:xfrm>
            <a:off x="1207658" y="4343400"/>
            <a:ext cx="9875520" cy="0"/>
          </a:xfrm>
          <a:prstGeom prst="straightConnector1">
            <a:avLst/>
          </a:prstGeom>
          <a:ln w="9525" cap="flat">
            <a:solidFill>
              <a:srgbClr val="7F7F7F"/>
            </a:solidFill>
            <a:prstDash val="solid"/>
            <a:round/>
            <a:headEnd type="none" w="sm" len="sm"/>
            <a:tailEnd type="none" w="sm" len="sm"/>
          </a:ln>
        </p:spPr>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matchingName="Заголовок и объект">
  <p:cSld name="OBJECT">
    <p:spTree>
      <p:nvGrpSpPr>
        <p:cNvPr id="1" name=""/>
        <p:cNvGrpSpPr/>
        <p:nvPr/>
      </p:nvGrpSpPr>
      <p:grpSpPr/>
      <p:sp>
        <p:nvSpPr>
          <p:cNvPr id="28" name="Google Shape;28;p3"/>
          <p:cNvSpPr>
            <a:spLocks noGrp="1"/>
          </p:cNvSpPr>
          <p:nvPr>
            <p:ph type="title"/>
          </p:nvPr>
        </p:nvSpPr>
        <p:spPr>
          <a:xfrm>
            <a:off x="1097280" y="286603"/>
            <a:ext cx="10058400" cy="1450757"/>
          </a:xfrm>
          <a:prstGeom prst="rect">
            <a:avLst/>
          </a:prstGeom>
          <a:noFill/>
          <a:ln>
            <a:noFill/>
          </a:ln>
        </p:spPr>
        <p:txBody>
          <a:bodyPr spcFirstLastPara="1" wrap="square" lIns="91425" tIns="45700" rIns="91425" bIns="45700" anchor="b">
            <a:normAutofit/>
          </a:bodyPr>
          <a:lstStyle>
            <a:lvl1pPr algn="l">
              <a:lnSpc>
                <a:spcPct val="85000"/>
              </a:lnSpc>
              <a:spcBef>
                <a:spcPts val="0"/>
              </a:spcBef>
              <a:spcAft>
                <a:spcPts val="0"/>
              </a:spcAft>
              <a:buClr>
                <a:srgbClr val="3F3F3F"/>
              </a:buClr>
              <a:buSzPts val="4800"/>
              <a:buFont typeface="Calibri" panose="020F0502020204030204"/>
              <a:buNone/>
              <a:defRPr/>
            </a:lvl1pPr>
            <a:lvl2pPr>
              <a:spcBef>
                <a:spcPts val="0"/>
              </a:spcBef>
              <a:spcAft>
                <a:spcPts val="0"/>
              </a:spcAft>
              <a:buSzPts val="1400"/>
              <a:buNone/>
              <a:defRPr/>
            </a:lvl2pPr>
            <a:lvl3pPr>
              <a:spcBef>
                <a:spcPts val="0"/>
              </a:spcBef>
              <a:spcAft>
                <a:spcPts val="0"/>
              </a:spcAft>
              <a:buSzPts val="1400"/>
              <a:buNone/>
              <a:defRPr/>
            </a:lvl3pPr>
            <a:lvl4pPr>
              <a:spcBef>
                <a:spcPts val="0"/>
              </a:spcBef>
              <a:spcAft>
                <a:spcPts val="0"/>
              </a:spcAft>
              <a:buSzPts val="1400"/>
              <a:buNone/>
              <a:defRPr/>
            </a:lvl4pPr>
            <a:lvl5pPr>
              <a:spcBef>
                <a:spcPts val="0"/>
              </a:spcBef>
              <a:spcAft>
                <a:spcPts val="0"/>
              </a:spcAft>
              <a:buSzPts val="1400"/>
              <a:buNone/>
              <a:defRPr/>
            </a:lvl5pPr>
            <a:lvl6pPr>
              <a:spcBef>
                <a:spcPts val="0"/>
              </a:spcBef>
              <a:spcAft>
                <a:spcPts val="0"/>
              </a:spcAft>
              <a:buSzPts val="1400"/>
              <a:buNone/>
              <a:defRPr/>
            </a:lvl6pPr>
            <a:lvl7pPr>
              <a:spcBef>
                <a:spcPts val="0"/>
              </a:spcBef>
              <a:spcAft>
                <a:spcPts val="0"/>
              </a:spcAft>
              <a:buSzPts val="1400"/>
              <a:buNone/>
              <a:defRPr/>
            </a:lvl7pPr>
            <a:lvl8pPr>
              <a:spcBef>
                <a:spcPts val="0"/>
              </a:spcBef>
              <a:spcAft>
                <a:spcPts val="0"/>
              </a:spcAft>
              <a:buSzPts val="1400"/>
              <a:buNone/>
              <a:defRPr/>
            </a:lvl8pPr>
            <a:lvl9pPr>
              <a:spcBef>
                <a:spcPts val="0"/>
              </a:spcBef>
              <a:spcAft>
                <a:spcPts val="0"/>
              </a:spcAft>
              <a:buSzPts val="1400"/>
              <a:buNone/>
              <a:defRPr/>
            </a:lvl9pPr>
          </a:lstStyle>
          <a:p/>
        </p:txBody>
      </p:sp>
      <p:sp>
        <p:nvSpPr>
          <p:cNvPr id="29" name="Google Shape;29;p3"/>
          <p:cNvSpPr>
            <a:spLocks noGrp="1"/>
          </p:cNvSpPr>
          <p:nvPr>
            <p:ph type="body" idx="1"/>
          </p:nvPr>
        </p:nvSpPr>
        <p:spPr>
          <a:xfrm>
            <a:off x="1097280" y="1845734"/>
            <a:ext cx="10058400" cy="4023360"/>
          </a:xfrm>
          <a:prstGeom prst="rect">
            <a:avLst/>
          </a:prstGeom>
          <a:noFill/>
          <a:ln>
            <a:noFill/>
          </a:ln>
        </p:spPr>
        <p:txBody>
          <a:bodyPr spcFirstLastPara="1" wrap="square" lIns="0" tIns="45700" rIns="0" bIns="45700" anchor="t">
            <a:normAutofit/>
          </a:bodyPr>
          <a:lstStyle>
            <a:lvl1pPr marL="457200" indent="-342900" algn="l">
              <a:lnSpc>
                <a:spcPct val="90000"/>
              </a:lnSpc>
              <a:spcBef>
                <a:spcPts val="1200"/>
              </a:spcBef>
              <a:spcAft>
                <a:spcPts val="0"/>
              </a:spcAft>
              <a:buSzPts val="1800"/>
              <a:buChar char=" "/>
              <a:defRPr/>
            </a:lvl1pPr>
            <a:lvl2pPr marL="914400" indent="-342900" algn="l">
              <a:lnSpc>
                <a:spcPct val="90000"/>
              </a:lnSpc>
              <a:spcBef>
                <a:spcPts val="200"/>
              </a:spcBef>
              <a:spcAft>
                <a:spcPts val="0"/>
              </a:spcAft>
              <a:buSzPts val="1800"/>
              <a:buChar char="◦"/>
              <a:defRPr/>
            </a:lvl2pPr>
            <a:lvl3pPr marL="1371600" indent="-342900" algn="l">
              <a:lnSpc>
                <a:spcPct val="90000"/>
              </a:lnSpc>
              <a:spcBef>
                <a:spcPts val="400"/>
              </a:spcBef>
              <a:spcAft>
                <a:spcPts val="0"/>
              </a:spcAft>
              <a:buSzPts val="1800"/>
              <a:buChar char="◦"/>
              <a:defRPr/>
            </a:lvl3pPr>
            <a:lvl4pPr marL="1828800" indent="-342900" algn="l">
              <a:lnSpc>
                <a:spcPct val="90000"/>
              </a:lnSpc>
              <a:spcBef>
                <a:spcPts val="400"/>
              </a:spcBef>
              <a:spcAft>
                <a:spcPts val="0"/>
              </a:spcAft>
              <a:buSzPts val="1800"/>
              <a:buChar char="◦"/>
              <a:defRPr/>
            </a:lvl4pPr>
            <a:lvl5pPr marL="2286000" indent="-342900" algn="l">
              <a:lnSpc>
                <a:spcPct val="90000"/>
              </a:lnSpc>
              <a:spcBef>
                <a:spcPts val="400"/>
              </a:spcBef>
              <a:spcAft>
                <a:spcPts val="0"/>
              </a:spcAft>
              <a:buSzPts val="1800"/>
              <a:buChar char="◦"/>
              <a:defRPr/>
            </a:lvl5pPr>
            <a:lvl6pPr marL="2743200" indent="-342900" algn="l">
              <a:lnSpc>
                <a:spcPct val="90000"/>
              </a:lnSpc>
              <a:spcBef>
                <a:spcPts val="400"/>
              </a:spcBef>
              <a:spcAft>
                <a:spcPts val="0"/>
              </a:spcAft>
              <a:buSzPts val="1800"/>
              <a:buChar char="◦"/>
              <a:defRPr/>
            </a:lvl6pPr>
            <a:lvl7pPr marL="3200400" indent="-342900" algn="l">
              <a:lnSpc>
                <a:spcPct val="90000"/>
              </a:lnSpc>
              <a:spcBef>
                <a:spcPts val="400"/>
              </a:spcBef>
              <a:spcAft>
                <a:spcPts val="0"/>
              </a:spcAft>
              <a:buSzPts val="1800"/>
              <a:buChar char="◦"/>
              <a:defRPr/>
            </a:lvl7pPr>
            <a:lvl8pPr marL="3657600" indent="-342900" algn="l">
              <a:lnSpc>
                <a:spcPct val="90000"/>
              </a:lnSpc>
              <a:spcBef>
                <a:spcPts val="400"/>
              </a:spcBef>
              <a:spcAft>
                <a:spcPts val="0"/>
              </a:spcAft>
              <a:buSzPts val="1800"/>
              <a:buChar char="◦"/>
              <a:defRPr/>
            </a:lvl8pPr>
            <a:lvl9pPr marL="4114800" indent="-342900" algn="l">
              <a:lnSpc>
                <a:spcPct val="90000"/>
              </a:lnSpc>
              <a:spcBef>
                <a:spcPts val="400"/>
              </a:spcBef>
              <a:spcAft>
                <a:spcPts val="400"/>
              </a:spcAft>
              <a:buSzPts val="1800"/>
              <a:buChar char="◦"/>
              <a:defRPr/>
            </a:lvl9pPr>
          </a:lstStyle>
          <a:p/>
        </p:txBody>
      </p:sp>
      <p:sp>
        <p:nvSpPr>
          <p:cNvPr id="30" name="Google Shape;30;p3"/>
          <p:cNvSpPr>
            <a:spLocks noGrp="1"/>
          </p:cNvSpPr>
          <p:nvPr>
            <p:ph type="dt" idx="10"/>
          </p:nvPr>
        </p:nvSpPr>
        <p:spPr>
          <a:xfrm>
            <a:off x="1097280" y="6459785"/>
            <a:ext cx="2472271" cy="365125"/>
          </a:xfrm>
          <a:prstGeom prst="rect">
            <a:avLst/>
          </a:prstGeom>
          <a:noFill/>
          <a:ln>
            <a:noFill/>
          </a:ln>
        </p:spPr>
        <p:txBody>
          <a:bodyPr spcFirstLastPara="1" wrap="square" lIns="91425" tIns="45700" rIns="91425" bIns="45700" anchor="ctr">
            <a:noAutofit/>
          </a:bodyPr>
          <a:lstStyle>
            <a:lvl1pPr algn="l">
              <a:spcBef>
                <a:spcPts val="0"/>
              </a:spcBef>
              <a:spcAft>
                <a:spcPts val="0"/>
              </a:spcAft>
              <a:buSzPts val="1400"/>
              <a:buNone/>
              <a:defRPr/>
            </a:lvl1pPr>
            <a:lvl2pPr algn="l">
              <a:spcBef>
                <a:spcPts val="0"/>
              </a:spcBef>
              <a:spcAft>
                <a:spcPts val="0"/>
              </a:spcAft>
              <a:buSzPts val="1400"/>
              <a:buNone/>
              <a:defRPr/>
            </a:lvl2pPr>
            <a:lvl3pPr algn="l">
              <a:spcBef>
                <a:spcPts val="0"/>
              </a:spcBef>
              <a:spcAft>
                <a:spcPts val="0"/>
              </a:spcAft>
              <a:buSzPts val="1400"/>
              <a:buNone/>
              <a:defRPr/>
            </a:lvl3pPr>
            <a:lvl4pPr algn="l">
              <a:spcBef>
                <a:spcPts val="0"/>
              </a:spcBef>
              <a:spcAft>
                <a:spcPts val="0"/>
              </a:spcAft>
              <a:buSzPts val="1400"/>
              <a:buNone/>
              <a:defRPr/>
            </a:lvl4pPr>
            <a:lvl5pPr algn="l">
              <a:spcBef>
                <a:spcPts val="0"/>
              </a:spcBef>
              <a:spcAft>
                <a:spcPts val="0"/>
              </a:spcAft>
              <a:buSzPts val="1400"/>
              <a:buNone/>
              <a:defRPr/>
            </a:lvl5pPr>
            <a:lvl6pPr algn="l">
              <a:spcBef>
                <a:spcPts val="0"/>
              </a:spcBef>
              <a:spcAft>
                <a:spcPts val="0"/>
              </a:spcAft>
              <a:buSzPts val="1400"/>
              <a:buNone/>
              <a:defRPr/>
            </a:lvl6pPr>
            <a:lvl7pPr algn="l">
              <a:spcBef>
                <a:spcPts val="0"/>
              </a:spcBef>
              <a:spcAft>
                <a:spcPts val="0"/>
              </a:spcAft>
              <a:buSzPts val="1400"/>
              <a:buNone/>
              <a:defRPr/>
            </a:lvl7pPr>
            <a:lvl8pPr algn="l">
              <a:spcBef>
                <a:spcPts val="0"/>
              </a:spcBef>
              <a:spcAft>
                <a:spcPts val="0"/>
              </a:spcAft>
              <a:buSzPts val="1400"/>
              <a:buNone/>
              <a:defRPr/>
            </a:lvl8pPr>
            <a:lvl9pPr algn="l">
              <a:spcBef>
                <a:spcPts val="0"/>
              </a:spcBef>
              <a:spcAft>
                <a:spcPts val="0"/>
              </a:spcAft>
              <a:buSzPts val="1400"/>
              <a:buNone/>
              <a:defRPr/>
            </a:lvl9pPr>
          </a:lstStyle>
          <a:p/>
        </p:txBody>
      </p:sp>
      <p:sp>
        <p:nvSpPr>
          <p:cNvPr id="31" name="Google Shape;31;p3"/>
          <p:cNvSpPr>
            <a:spLocks noGrp="1"/>
          </p:cNvSpPr>
          <p:nvPr>
            <p:ph type="ftr" idx="11"/>
          </p:nvPr>
        </p:nvSpPr>
        <p:spPr>
          <a:xfrm>
            <a:off x="3686185" y="6459785"/>
            <a:ext cx="4822804" cy="365125"/>
          </a:xfrm>
          <a:prstGeom prst="rect">
            <a:avLst/>
          </a:prstGeom>
          <a:noFill/>
          <a:ln>
            <a:noFill/>
          </a:ln>
        </p:spPr>
        <p:txBody>
          <a:bodyPr spcFirstLastPara="1" wrap="square" lIns="91425" tIns="45700" rIns="91425" bIns="45700" anchor="ctr">
            <a:noAutofit/>
          </a:bodyPr>
          <a:lstStyle>
            <a:lvl1pPr algn="ctr">
              <a:spcBef>
                <a:spcPts val="0"/>
              </a:spcBef>
              <a:spcAft>
                <a:spcPts val="0"/>
              </a:spcAft>
              <a:buSzPts val="1400"/>
              <a:buNone/>
              <a:defRPr/>
            </a:lvl1pPr>
            <a:lvl2pPr algn="l">
              <a:spcBef>
                <a:spcPts val="0"/>
              </a:spcBef>
              <a:spcAft>
                <a:spcPts val="0"/>
              </a:spcAft>
              <a:buSzPts val="1400"/>
              <a:buNone/>
              <a:defRPr/>
            </a:lvl2pPr>
            <a:lvl3pPr algn="l">
              <a:spcBef>
                <a:spcPts val="0"/>
              </a:spcBef>
              <a:spcAft>
                <a:spcPts val="0"/>
              </a:spcAft>
              <a:buSzPts val="1400"/>
              <a:buNone/>
              <a:defRPr/>
            </a:lvl3pPr>
            <a:lvl4pPr algn="l">
              <a:spcBef>
                <a:spcPts val="0"/>
              </a:spcBef>
              <a:spcAft>
                <a:spcPts val="0"/>
              </a:spcAft>
              <a:buSzPts val="1400"/>
              <a:buNone/>
              <a:defRPr/>
            </a:lvl4pPr>
            <a:lvl5pPr algn="l">
              <a:spcBef>
                <a:spcPts val="0"/>
              </a:spcBef>
              <a:spcAft>
                <a:spcPts val="0"/>
              </a:spcAft>
              <a:buSzPts val="1400"/>
              <a:buNone/>
              <a:defRPr/>
            </a:lvl5pPr>
            <a:lvl6pPr algn="l">
              <a:spcBef>
                <a:spcPts val="0"/>
              </a:spcBef>
              <a:spcAft>
                <a:spcPts val="0"/>
              </a:spcAft>
              <a:buSzPts val="1400"/>
              <a:buNone/>
              <a:defRPr/>
            </a:lvl6pPr>
            <a:lvl7pPr algn="l">
              <a:spcBef>
                <a:spcPts val="0"/>
              </a:spcBef>
              <a:spcAft>
                <a:spcPts val="0"/>
              </a:spcAft>
              <a:buSzPts val="1400"/>
              <a:buNone/>
              <a:defRPr/>
            </a:lvl7pPr>
            <a:lvl8pPr algn="l">
              <a:spcBef>
                <a:spcPts val="0"/>
              </a:spcBef>
              <a:spcAft>
                <a:spcPts val="0"/>
              </a:spcAft>
              <a:buSzPts val="1400"/>
              <a:buNone/>
              <a:defRPr/>
            </a:lvl8pPr>
            <a:lvl9pPr algn="l">
              <a:spcBef>
                <a:spcPts val="0"/>
              </a:spcBef>
              <a:spcAft>
                <a:spcPts val="0"/>
              </a:spcAft>
              <a:buSzPts val="1400"/>
              <a:buNone/>
              <a:defRPr/>
            </a:lvl9pPr>
          </a:lstStyle>
          <a:p/>
        </p:txBody>
      </p:sp>
      <p:sp>
        <p:nvSpPr>
          <p:cNvPr id="32" name="Google Shape;32;p3"/>
          <p:cNvSpPr>
            <a:spLocks noGrp="1"/>
          </p:cNvSpPr>
          <p:nvPr>
            <p:ph type="sldNum" idx="12"/>
          </p:nvPr>
        </p:nvSpPr>
        <p:spPr>
          <a:xfrm>
            <a:off x="9900458" y="6459785"/>
            <a:ext cx="1312025" cy="365125"/>
          </a:xfrm>
          <a:prstGeom prst="rect">
            <a:avLst/>
          </a:prstGeom>
          <a:noFill/>
          <a:ln>
            <a:noFill/>
          </a:ln>
        </p:spPr>
        <p:txBody>
          <a:bodyPr spcFirstLastPara="1" wrap="square" lIns="91425" tIns="45700" rIns="91425" bIns="45700" anchor="ctr">
            <a:noAutofit/>
          </a:bodyPr>
          <a:lstStyle>
            <a:lvl1pPr marL="0" indent="0" algn="r">
              <a:spcBef>
                <a:spcPts val="0"/>
              </a:spcBef>
              <a:buNone/>
              <a:defRPr/>
            </a:lvl1pPr>
            <a:lvl2pPr marL="0" indent="0" algn="r">
              <a:spcBef>
                <a:spcPts val="0"/>
              </a:spcBef>
              <a:buNone/>
              <a:defRPr/>
            </a:lvl2pPr>
            <a:lvl3pPr marL="0" indent="0" algn="r">
              <a:spcBef>
                <a:spcPts val="0"/>
              </a:spcBef>
              <a:buNone/>
              <a:defRPr/>
            </a:lvl3pPr>
            <a:lvl4pPr marL="0" indent="0" algn="r">
              <a:spcBef>
                <a:spcPts val="0"/>
              </a:spcBef>
              <a:buNone/>
              <a:defRPr/>
            </a:lvl4pPr>
            <a:lvl5pPr marL="0" indent="0" algn="r">
              <a:spcBef>
                <a:spcPts val="0"/>
              </a:spcBef>
              <a:buNone/>
              <a:defRPr/>
            </a:lvl5pPr>
            <a:lvl6pPr marL="0" indent="0" algn="r">
              <a:spcBef>
                <a:spcPts val="0"/>
              </a:spcBef>
              <a:buNone/>
              <a:defRPr/>
            </a:lvl6pPr>
            <a:lvl7pPr marL="0" indent="0" algn="r">
              <a:spcBef>
                <a:spcPts val="0"/>
              </a:spcBef>
              <a:buNone/>
              <a:defRPr/>
            </a:lvl7pPr>
            <a:lvl8pPr marL="0" indent="0" algn="r">
              <a:spcBef>
                <a:spcPts val="0"/>
              </a:spcBef>
              <a:buNone/>
              <a:defRPr/>
            </a:lvl8pPr>
            <a:lvl9pPr marL="0" indent="0" algn="r">
              <a:spcBef>
                <a:spcPts val="0"/>
              </a:spcBef>
              <a:buNone/>
              <a:defRPr/>
            </a:lvl9pPr>
          </a:lstStyle>
          <a:p>
            <a:pPr marL="0" lvl="0" indent="0" algn="r">
              <a:spcBef>
                <a:spcPts val="0"/>
              </a:spcBef>
              <a:spcAft>
                <a:spcPts val="0"/>
              </a:spcAft>
              <a:buNone/>
            </a:pPr>
            <a:fld id="{00000000-1234-1234-1234-123412341234}" type="slidenum">
              <a:rPr/>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Only" matchingName="Только заголовок">
  <p:cSld name="TITLE_ONLY">
    <p:spTree>
      <p:nvGrpSpPr>
        <p:cNvPr id="1" name=""/>
        <p:cNvGrpSpPr/>
        <p:nvPr/>
      </p:nvGrpSpPr>
      <p:grpSpPr/>
      <p:sp>
        <p:nvSpPr>
          <p:cNvPr id="34" name="Google Shape;34;p4"/>
          <p:cNvSpPr>
            <a:spLocks noGrp="1"/>
          </p:cNvSpPr>
          <p:nvPr>
            <p:ph type="title"/>
          </p:nvPr>
        </p:nvSpPr>
        <p:spPr>
          <a:xfrm>
            <a:off x="1097280" y="286603"/>
            <a:ext cx="10058400" cy="1450757"/>
          </a:xfrm>
          <a:prstGeom prst="rect">
            <a:avLst/>
          </a:prstGeom>
          <a:noFill/>
          <a:ln>
            <a:noFill/>
          </a:ln>
        </p:spPr>
        <p:txBody>
          <a:bodyPr spcFirstLastPara="1" wrap="square" lIns="91425" tIns="45700" rIns="91425" bIns="45700" anchor="b">
            <a:normAutofit/>
          </a:bodyPr>
          <a:lstStyle>
            <a:lvl1pPr algn="l">
              <a:lnSpc>
                <a:spcPct val="85000"/>
              </a:lnSpc>
              <a:spcBef>
                <a:spcPts val="0"/>
              </a:spcBef>
              <a:spcAft>
                <a:spcPts val="0"/>
              </a:spcAft>
              <a:buClr>
                <a:srgbClr val="3F3F3F"/>
              </a:buClr>
              <a:buSzPts val="1800"/>
              <a:buNone/>
              <a:defRPr/>
            </a:lvl1pPr>
            <a:lvl2pPr>
              <a:spcBef>
                <a:spcPts val="0"/>
              </a:spcBef>
              <a:spcAft>
                <a:spcPts val="0"/>
              </a:spcAft>
              <a:buSzPts val="1400"/>
              <a:buNone/>
              <a:defRPr/>
            </a:lvl2pPr>
            <a:lvl3pPr>
              <a:spcBef>
                <a:spcPts val="0"/>
              </a:spcBef>
              <a:spcAft>
                <a:spcPts val="0"/>
              </a:spcAft>
              <a:buSzPts val="1400"/>
              <a:buNone/>
              <a:defRPr/>
            </a:lvl3pPr>
            <a:lvl4pPr>
              <a:spcBef>
                <a:spcPts val="0"/>
              </a:spcBef>
              <a:spcAft>
                <a:spcPts val="0"/>
              </a:spcAft>
              <a:buSzPts val="1400"/>
              <a:buNone/>
              <a:defRPr/>
            </a:lvl4pPr>
            <a:lvl5pPr>
              <a:spcBef>
                <a:spcPts val="0"/>
              </a:spcBef>
              <a:spcAft>
                <a:spcPts val="0"/>
              </a:spcAft>
              <a:buSzPts val="1400"/>
              <a:buNone/>
              <a:defRPr/>
            </a:lvl5pPr>
            <a:lvl6pPr>
              <a:spcBef>
                <a:spcPts val="0"/>
              </a:spcBef>
              <a:spcAft>
                <a:spcPts val="0"/>
              </a:spcAft>
              <a:buSzPts val="1400"/>
              <a:buNone/>
              <a:defRPr/>
            </a:lvl6pPr>
            <a:lvl7pPr>
              <a:spcBef>
                <a:spcPts val="0"/>
              </a:spcBef>
              <a:spcAft>
                <a:spcPts val="0"/>
              </a:spcAft>
              <a:buSzPts val="1400"/>
              <a:buNone/>
              <a:defRPr/>
            </a:lvl7pPr>
            <a:lvl8pPr>
              <a:spcBef>
                <a:spcPts val="0"/>
              </a:spcBef>
              <a:spcAft>
                <a:spcPts val="0"/>
              </a:spcAft>
              <a:buSzPts val="1400"/>
              <a:buNone/>
              <a:defRPr/>
            </a:lvl8pPr>
            <a:lvl9pPr>
              <a:spcBef>
                <a:spcPts val="0"/>
              </a:spcBef>
              <a:spcAft>
                <a:spcPts val="0"/>
              </a:spcAft>
              <a:buSzPts val="1400"/>
              <a:buNone/>
              <a:defRPr/>
            </a:lvl9pPr>
          </a:lstStyle>
          <a:p/>
        </p:txBody>
      </p:sp>
      <p:sp>
        <p:nvSpPr>
          <p:cNvPr id="35" name="Google Shape;35;p4"/>
          <p:cNvSpPr>
            <a:spLocks noGrp="1"/>
          </p:cNvSpPr>
          <p:nvPr>
            <p:ph type="dt" idx="10"/>
          </p:nvPr>
        </p:nvSpPr>
        <p:spPr>
          <a:xfrm>
            <a:off x="1097280" y="6459785"/>
            <a:ext cx="2472271" cy="365125"/>
          </a:xfrm>
          <a:prstGeom prst="rect">
            <a:avLst/>
          </a:prstGeom>
          <a:noFill/>
          <a:ln>
            <a:noFill/>
          </a:ln>
        </p:spPr>
        <p:txBody>
          <a:bodyPr spcFirstLastPara="1" wrap="square" lIns="91425" tIns="45700" rIns="91425" bIns="45700" anchor="ctr">
            <a:noAutofit/>
          </a:bodyPr>
          <a:lstStyle>
            <a:lvl1pPr algn="l">
              <a:spcBef>
                <a:spcPts val="0"/>
              </a:spcBef>
              <a:spcAft>
                <a:spcPts val="0"/>
              </a:spcAft>
              <a:buSzPts val="1400"/>
              <a:buNone/>
              <a:defRPr/>
            </a:lvl1pPr>
            <a:lvl2pPr algn="l">
              <a:spcBef>
                <a:spcPts val="0"/>
              </a:spcBef>
              <a:spcAft>
                <a:spcPts val="0"/>
              </a:spcAft>
              <a:buSzPts val="1400"/>
              <a:buNone/>
              <a:defRPr/>
            </a:lvl2pPr>
            <a:lvl3pPr algn="l">
              <a:spcBef>
                <a:spcPts val="0"/>
              </a:spcBef>
              <a:spcAft>
                <a:spcPts val="0"/>
              </a:spcAft>
              <a:buSzPts val="1400"/>
              <a:buNone/>
              <a:defRPr/>
            </a:lvl3pPr>
            <a:lvl4pPr algn="l">
              <a:spcBef>
                <a:spcPts val="0"/>
              </a:spcBef>
              <a:spcAft>
                <a:spcPts val="0"/>
              </a:spcAft>
              <a:buSzPts val="1400"/>
              <a:buNone/>
              <a:defRPr/>
            </a:lvl4pPr>
            <a:lvl5pPr algn="l">
              <a:spcBef>
                <a:spcPts val="0"/>
              </a:spcBef>
              <a:spcAft>
                <a:spcPts val="0"/>
              </a:spcAft>
              <a:buSzPts val="1400"/>
              <a:buNone/>
              <a:defRPr/>
            </a:lvl5pPr>
            <a:lvl6pPr algn="l">
              <a:spcBef>
                <a:spcPts val="0"/>
              </a:spcBef>
              <a:spcAft>
                <a:spcPts val="0"/>
              </a:spcAft>
              <a:buSzPts val="1400"/>
              <a:buNone/>
              <a:defRPr/>
            </a:lvl6pPr>
            <a:lvl7pPr algn="l">
              <a:spcBef>
                <a:spcPts val="0"/>
              </a:spcBef>
              <a:spcAft>
                <a:spcPts val="0"/>
              </a:spcAft>
              <a:buSzPts val="1400"/>
              <a:buNone/>
              <a:defRPr/>
            </a:lvl7pPr>
            <a:lvl8pPr algn="l">
              <a:spcBef>
                <a:spcPts val="0"/>
              </a:spcBef>
              <a:spcAft>
                <a:spcPts val="0"/>
              </a:spcAft>
              <a:buSzPts val="1400"/>
              <a:buNone/>
              <a:defRPr/>
            </a:lvl8pPr>
            <a:lvl9pPr algn="l">
              <a:spcBef>
                <a:spcPts val="0"/>
              </a:spcBef>
              <a:spcAft>
                <a:spcPts val="0"/>
              </a:spcAft>
              <a:buSzPts val="1400"/>
              <a:buNone/>
              <a:defRPr/>
            </a:lvl9pPr>
          </a:lstStyle>
          <a:p/>
        </p:txBody>
      </p:sp>
      <p:sp>
        <p:nvSpPr>
          <p:cNvPr id="36" name="Google Shape;36;p4"/>
          <p:cNvSpPr>
            <a:spLocks noGrp="1"/>
          </p:cNvSpPr>
          <p:nvPr>
            <p:ph type="ftr" idx="11"/>
          </p:nvPr>
        </p:nvSpPr>
        <p:spPr>
          <a:xfrm>
            <a:off x="3686185" y="6459785"/>
            <a:ext cx="4822804" cy="365125"/>
          </a:xfrm>
          <a:prstGeom prst="rect">
            <a:avLst/>
          </a:prstGeom>
          <a:noFill/>
          <a:ln>
            <a:noFill/>
          </a:ln>
        </p:spPr>
        <p:txBody>
          <a:bodyPr spcFirstLastPara="1" wrap="square" lIns="91425" tIns="45700" rIns="91425" bIns="45700" anchor="ctr">
            <a:noAutofit/>
          </a:bodyPr>
          <a:lstStyle>
            <a:lvl1pPr algn="ctr">
              <a:spcBef>
                <a:spcPts val="0"/>
              </a:spcBef>
              <a:spcAft>
                <a:spcPts val="0"/>
              </a:spcAft>
              <a:buSzPts val="1400"/>
              <a:buNone/>
              <a:defRPr/>
            </a:lvl1pPr>
            <a:lvl2pPr algn="l">
              <a:spcBef>
                <a:spcPts val="0"/>
              </a:spcBef>
              <a:spcAft>
                <a:spcPts val="0"/>
              </a:spcAft>
              <a:buSzPts val="1400"/>
              <a:buNone/>
              <a:defRPr/>
            </a:lvl2pPr>
            <a:lvl3pPr algn="l">
              <a:spcBef>
                <a:spcPts val="0"/>
              </a:spcBef>
              <a:spcAft>
                <a:spcPts val="0"/>
              </a:spcAft>
              <a:buSzPts val="1400"/>
              <a:buNone/>
              <a:defRPr/>
            </a:lvl3pPr>
            <a:lvl4pPr algn="l">
              <a:spcBef>
                <a:spcPts val="0"/>
              </a:spcBef>
              <a:spcAft>
                <a:spcPts val="0"/>
              </a:spcAft>
              <a:buSzPts val="1400"/>
              <a:buNone/>
              <a:defRPr/>
            </a:lvl4pPr>
            <a:lvl5pPr algn="l">
              <a:spcBef>
                <a:spcPts val="0"/>
              </a:spcBef>
              <a:spcAft>
                <a:spcPts val="0"/>
              </a:spcAft>
              <a:buSzPts val="1400"/>
              <a:buNone/>
              <a:defRPr/>
            </a:lvl5pPr>
            <a:lvl6pPr algn="l">
              <a:spcBef>
                <a:spcPts val="0"/>
              </a:spcBef>
              <a:spcAft>
                <a:spcPts val="0"/>
              </a:spcAft>
              <a:buSzPts val="1400"/>
              <a:buNone/>
              <a:defRPr/>
            </a:lvl6pPr>
            <a:lvl7pPr algn="l">
              <a:spcBef>
                <a:spcPts val="0"/>
              </a:spcBef>
              <a:spcAft>
                <a:spcPts val="0"/>
              </a:spcAft>
              <a:buSzPts val="1400"/>
              <a:buNone/>
              <a:defRPr/>
            </a:lvl7pPr>
            <a:lvl8pPr algn="l">
              <a:spcBef>
                <a:spcPts val="0"/>
              </a:spcBef>
              <a:spcAft>
                <a:spcPts val="0"/>
              </a:spcAft>
              <a:buSzPts val="1400"/>
              <a:buNone/>
              <a:defRPr/>
            </a:lvl8pPr>
            <a:lvl9pPr algn="l">
              <a:spcBef>
                <a:spcPts val="0"/>
              </a:spcBef>
              <a:spcAft>
                <a:spcPts val="0"/>
              </a:spcAft>
              <a:buSzPts val="1400"/>
              <a:buNone/>
              <a:defRPr/>
            </a:lvl9pPr>
          </a:lstStyle>
          <a:p/>
        </p:txBody>
      </p:sp>
      <p:sp>
        <p:nvSpPr>
          <p:cNvPr id="37" name="Google Shape;37;p4"/>
          <p:cNvSpPr>
            <a:spLocks noGrp="1"/>
          </p:cNvSpPr>
          <p:nvPr>
            <p:ph type="sldNum" idx="12"/>
          </p:nvPr>
        </p:nvSpPr>
        <p:spPr>
          <a:xfrm>
            <a:off x="9900458" y="6459785"/>
            <a:ext cx="1312025" cy="365125"/>
          </a:xfrm>
          <a:prstGeom prst="rect">
            <a:avLst/>
          </a:prstGeom>
          <a:noFill/>
          <a:ln>
            <a:noFill/>
          </a:ln>
        </p:spPr>
        <p:txBody>
          <a:bodyPr spcFirstLastPara="1" wrap="square" lIns="91425" tIns="45700" rIns="91425" bIns="45700" anchor="ctr">
            <a:noAutofit/>
          </a:bodyPr>
          <a:lstStyle>
            <a:lvl1pPr marL="0" indent="0" algn="r">
              <a:spcBef>
                <a:spcPts val="0"/>
              </a:spcBef>
              <a:buNone/>
              <a:defRPr/>
            </a:lvl1pPr>
            <a:lvl2pPr marL="0" indent="0" algn="r">
              <a:spcBef>
                <a:spcPts val="0"/>
              </a:spcBef>
              <a:buNone/>
              <a:defRPr/>
            </a:lvl2pPr>
            <a:lvl3pPr marL="0" indent="0" algn="r">
              <a:spcBef>
                <a:spcPts val="0"/>
              </a:spcBef>
              <a:buNone/>
              <a:defRPr/>
            </a:lvl3pPr>
            <a:lvl4pPr marL="0" indent="0" algn="r">
              <a:spcBef>
                <a:spcPts val="0"/>
              </a:spcBef>
              <a:buNone/>
              <a:defRPr/>
            </a:lvl4pPr>
            <a:lvl5pPr marL="0" indent="0" algn="r">
              <a:spcBef>
                <a:spcPts val="0"/>
              </a:spcBef>
              <a:buNone/>
              <a:defRPr/>
            </a:lvl5pPr>
            <a:lvl6pPr marL="0" indent="0" algn="r">
              <a:spcBef>
                <a:spcPts val="0"/>
              </a:spcBef>
              <a:buNone/>
              <a:defRPr/>
            </a:lvl6pPr>
            <a:lvl7pPr marL="0" indent="0" algn="r">
              <a:spcBef>
                <a:spcPts val="0"/>
              </a:spcBef>
              <a:buNone/>
              <a:defRPr/>
            </a:lvl7pPr>
            <a:lvl8pPr marL="0" indent="0" algn="r">
              <a:spcBef>
                <a:spcPts val="0"/>
              </a:spcBef>
              <a:buNone/>
              <a:defRPr/>
            </a:lvl8pPr>
            <a:lvl9pPr marL="0" indent="0" algn="r">
              <a:spcBef>
                <a:spcPts val="0"/>
              </a:spcBef>
              <a:buNone/>
              <a:defRPr/>
            </a:lvl9pPr>
          </a:lstStyle>
          <a:p>
            <a:pPr marL="0" lvl="0" indent="0" algn="r">
              <a:spcBef>
                <a:spcPts val="0"/>
              </a:spcBef>
              <a:spcAft>
                <a:spcPts val="0"/>
              </a:spcAft>
              <a:buNone/>
            </a:pPr>
            <a:fld id="{00000000-1234-1234-1234-123412341234}" type="slidenum">
              <a:rPr/>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showMasterSp="0" matchingName="Заголовок раздела">
  <p:cSld name="SECTION_HEADER">
    <p:bg>
      <p:bgPr>
        <a:solidFill>
          <a:schemeClr val="lt1"/>
        </a:solidFill>
        <a:effectLst/>
      </p:bgPr>
    </p:bg>
    <p:spTree>
      <p:nvGrpSpPr>
        <p:cNvPr id="1" name=""/>
        <p:cNvGrpSpPr/>
        <p:nvPr/>
      </p:nvGrpSpPr>
      <p:grpSpPr/>
      <p:sp>
        <p:nvSpPr>
          <p:cNvPr id="39" name="Google Shape;39;p5"/>
          <p:cNvSpPr>
            <a:spLocks noGrp="1"/>
          </p:cNvSpPr>
          <p:nvPr/>
        </p:nvSpPr>
        <p:spPr>
          <a:xfrm>
            <a:off x="3175" y="6400800"/>
            <a:ext cx="12188825" cy="457200"/>
          </a:xfrm>
          <a:prstGeom prst="rect">
            <a:avLst/>
          </a:prstGeom>
          <a:solidFill>
            <a:schemeClr val="accent2"/>
          </a:solidFill>
          <a:ln>
            <a:noFill/>
          </a:ln>
        </p:spPr>
        <p:txBody>
          <a:bodyPr spcFirstLastPara="1" wrap="square" lIns="91425" tIns="91425" rIns="91425" bIns="91425" anchor="ctr">
            <a:noAutofit/>
          </a:bodyPr>
          <a:lstStyle/>
          <a:p>
            <a:pPr marL="0" lvl="0" indent="0" algn="l">
              <a:spcBef>
                <a:spcPts val="0"/>
              </a:spcBef>
              <a:spcAft>
                <a:spcPts val="0"/>
              </a:spcAft>
              <a:buNone/>
            </a:pPr>
          </a:p>
        </p:txBody>
      </p:sp>
      <p:sp>
        <p:nvSpPr>
          <p:cNvPr id="40" name="Google Shape;40;p5"/>
          <p:cNvSpPr>
            <a:spLocks noGrp="1"/>
          </p:cNvSpPr>
          <p:nvPr/>
        </p:nvSpPr>
        <p:spPr>
          <a:xfrm>
            <a:off x="15" y="6334316"/>
            <a:ext cx="12188825" cy="64008"/>
          </a:xfrm>
          <a:prstGeom prst="rect">
            <a:avLst/>
          </a:prstGeom>
          <a:solidFill>
            <a:schemeClr val="accent1"/>
          </a:solidFill>
          <a:ln>
            <a:noFill/>
          </a:ln>
        </p:spPr>
        <p:txBody>
          <a:bodyPr spcFirstLastPara="1" wrap="square" lIns="91425" tIns="91425" rIns="91425" bIns="91425" anchor="ctr">
            <a:noAutofit/>
          </a:bodyPr>
          <a:lstStyle/>
          <a:p>
            <a:pPr marL="0" lvl="0" indent="0" algn="l">
              <a:spcBef>
                <a:spcPts val="0"/>
              </a:spcBef>
              <a:spcAft>
                <a:spcPts val="0"/>
              </a:spcAft>
              <a:buNone/>
            </a:pPr>
          </a:p>
        </p:txBody>
      </p:sp>
      <p:sp>
        <p:nvSpPr>
          <p:cNvPr id="41" name="Google Shape;41;p5"/>
          <p:cNvSpPr>
            <a:spLocks noGrp="1"/>
          </p:cNvSpPr>
          <p:nvPr>
            <p:ph type="title"/>
          </p:nvPr>
        </p:nvSpPr>
        <p:spPr>
          <a:xfrm>
            <a:off x="1097280" y="758952"/>
            <a:ext cx="10058400" cy="3566160"/>
          </a:xfrm>
          <a:prstGeom prst="rect">
            <a:avLst/>
          </a:prstGeom>
          <a:noFill/>
          <a:ln>
            <a:noFill/>
          </a:ln>
        </p:spPr>
        <p:txBody>
          <a:bodyPr spcFirstLastPara="1" wrap="square" lIns="91425" tIns="45700" rIns="91425" bIns="45700" anchor="b">
            <a:normAutofit/>
          </a:bodyPr>
          <a:lstStyle>
            <a:lvl1pPr algn="l">
              <a:lnSpc>
                <a:spcPct val="85000"/>
              </a:lnSpc>
              <a:spcBef>
                <a:spcPts val="0"/>
              </a:spcBef>
              <a:spcAft>
                <a:spcPts val="0"/>
              </a:spcAft>
              <a:buClr>
                <a:srgbClr val="262626"/>
              </a:buClr>
              <a:buSzPts val="8000"/>
              <a:buFont typeface="Calibri" panose="020F0502020204030204"/>
              <a:buNone/>
              <a:defRPr sz="8000" b="0">
                <a:solidFill>
                  <a:srgbClr val="262626"/>
                </a:solidFill>
              </a:defRPr>
            </a:lvl1pPr>
            <a:lvl2pPr>
              <a:spcBef>
                <a:spcPts val="0"/>
              </a:spcBef>
              <a:spcAft>
                <a:spcPts val="0"/>
              </a:spcAft>
              <a:buSzPts val="1400"/>
              <a:buNone/>
              <a:defRPr/>
            </a:lvl2pPr>
            <a:lvl3pPr>
              <a:spcBef>
                <a:spcPts val="0"/>
              </a:spcBef>
              <a:spcAft>
                <a:spcPts val="0"/>
              </a:spcAft>
              <a:buSzPts val="1400"/>
              <a:buNone/>
              <a:defRPr/>
            </a:lvl3pPr>
            <a:lvl4pPr>
              <a:spcBef>
                <a:spcPts val="0"/>
              </a:spcBef>
              <a:spcAft>
                <a:spcPts val="0"/>
              </a:spcAft>
              <a:buSzPts val="1400"/>
              <a:buNone/>
              <a:defRPr/>
            </a:lvl4pPr>
            <a:lvl5pPr>
              <a:spcBef>
                <a:spcPts val="0"/>
              </a:spcBef>
              <a:spcAft>
                <a:spcPts val="0"/>
              </a:spcAft>
              <a:buSzPts val="1400"/>
              <a:buNone/>
              <a:defRPr/>
            </a:lvl5pPr>
            <a:lvl6pPr>
              <a:spcBef>
                <a:spcPts val="0"/>
              </a:spcBef>
              <a:spcAft>
                <a:spcPts val="0"/>
              </a:spcAft>
              <a:buSzPts val="1400"/>
              <a:buNone/>
              <a:defRPr/>
            </a:lvl6pPr>
            <a:lvl7pPr>
              <a:spcBef>
                <a:spcPts val="0"/>
              </a:spcBef>
              <a:spcAft>
                <a:spcPts val="0"/>
              </a:spcAft>
              <a:buSzPts val="1400"/>
              <a:buNone/>
              <a:defRPr/>
            </a:lvl7pPr>
            <a:lvl8pPr>
              <a:spcBef>
                <a:spcPts val="0"/>
              </a:spcBef>
              <a:spcAft>
                <a:spcPts val="0"/>
              </a:spcAft>
              <a:buSzPts val="1400"/>
              <a:buNone/>
              <a:defRPr/>
            </a:lvl8pPr>
            <a:lvl9pPr>
              <a:spcBef>
                <a:spcPts val="0"/>
              </a:spcBef>
              <a:spcAft>
                <a:spcPts val="0"/>
              </a:spcAft>
              <a:buSzPts val="1400"/>
              <a:buNone/>
              <a:defRPr/>
            </a:lvl9pPr>
          </a:lstStyle>
          <a:p/>
        </p:txBody>
      </p:sp>
      <p:sp>
        <p:nvSpPr>
          <p:cNvPr id="42" name="Google Shape;42;p5"/>
          <p:cNvSpPr>
            <a:spLocks noGrp="1"/>
          </p:cNvSpPr>
          <p:nvPr>
            <p:ph type="body" idx="1"/>
          </p:nvPr>
        </p:nvSpPr>
        <p:spPr>
          <a:xfrm>
            <a:off x="1097280" y="4453128"/>
            <a:ext cx="10058400" cy="1143000"/>
          </a:xfrm>
          <a:prstGeom prst="rect">
            <a:avLst/>
          </a:prstGeom>
          <a:noFill/>
          <a:ln>
            <a:noFill/>
          </a:ln>
        </p:spPr>
        <p:txBody>
          <a:bodyPr spcFirstLastPara="1" wrap="square" lIns="91425" tIns="45700" rIns="91425" bIns="45700" anchor="t">
            <a:normAutofit/>
          </a:bodyPr>
          <a:lstStyle>
            <a:lvl1pPr marL="457200" indent="-228600" algn="l">
              <a:lnSpc>
                <a:spcPct val="90000"/>
              </a:lnSpc>
              <a:spcBef>
                <a:spcPts val="1200"/>
              </a:spcBef>
              <a:spcAft>
                <a:spcPts val="0"/>
              </a:spcAft>
              <a:buSzPts val="2400"/>
              <a:buNone/>
              <a:defRPr sz="2400" cap="none">
                <a:solidFill>
                  <a:schemeClr val="dk2"/>
                </a:solidFill>
                <a:latin typeface="Calibri" panose="020F0502020204030204"/>
                <a:ea typeface="Calibri" panose="020F0502020204030204"/>
                <a:cs typeface="Calibri" panose="020F0502020204030204"/>
              </a:defRPr>
            </a:lvl1pPr>
            <a:lvl2pPr marL="914400" indent="-228600" algn="l">
              <a:lnSpc>
                <a:spcPct val="90000"/>
              </a:lnSpc>
              <a:spcBef>
                <a:spcPts val="200"/>
              </a:spcBef>
              <a:spcAft>
                <a:spcPts val="0"/>
              </a:spcAft>
              <a:buSzPts val="1800"/>
              <a:buNone/>
              <a:defRPr sz="1800">
                <a:solidFill>
                  <a:srgbClr val="888888"/>
                </a:solidFill>
              </a:defRPr>
            </a:lvl2pPr>
            <a:lvl3pPr marL="1371600" indent="-228600" algn="l">
              <a:lnSpc>
                <a:spcPct val="90000"/>
              </a:lnSpc>
              <a:spcBef>
                <a:spcPts val="400"/>
              </a:spcBef>
              <a:spcAft>
                <a:spcPts val="0"/>
              </a:spcAft>
              <a:buSzPts val="1600"/>
              <a:buNone/>
              <a:defRPr sz="1600">
                <a:solidFill>
                  <a:srgbClr val="888888"/>
                </a:solidFill>
              </a:defRPr>
            </a:lvl3pPr>
            <a:lvl4pPr marL="1828800" indent="-228600" algn="l">
              <a:lnSpc>
                <a:spcPct val="90000"/>
              </a:lnSpc>
              <a:spcBef>
                <a:spcPts val="400"/>
              </a:spcBef>
              <a:spcAft>
                <a:spcPts val="0"/>
              </a:spcAft>
              <a:buSzPts val="1400"/>
              <a:buNone/>
              <a:defRPr sz="1400">
                <a:solidFill>
                  <a:srgbClr val="888888"/>
                </a:solidFill>
              </a:defRPr>
            </a:lvl4pPr>
            <a:lvl5pPr marL="2286000" indent="-228600" algn="l">
              <a:lnSpc>
                <a:spcPct val="90000"/>
              </a:lnSpc>
              <a:spcBef>
                <a:spcPts val="400"/>
              </a:spcBef>
              <a:spcAft>
                <a:spcPts val="0"/>
              </a:spcAft>
              <a:buSzPts val="1400"/>
              <a:buNone/>
              <a:defRPr sz="1400">
                <a:solidFill>
                  <a:srgbClr val="888888"/>
                </a:solidFill>
              </a:defRPr>
            </a:lvl5pPr>
            <a:lvl6pPr marL="2743200" indent="-228600" algn="l">
              <a:lnSpc>
                <a:spcPct val="90000"/>
              </a:lnSpc>
              <a:spcBef>
                <a:spcPts val="400"/>
              </a:spcBef>
              <a:spcAft>
                <a:spcPts val="0"/>
              </a:spcAft>
              <a:buSzPts val="1400"/>
              <a:buNone/>
              <a:defRPr sz="1400">
                <a:solidFill>
                  <a:srgbClr val="888888"/>
                </a:solidFill>
              </a:defRPr>
            </a:lvl6pPr>
            <a:lvl7pPr marL="3200400" indent="-228600" algn="l">
              <a:lnSpc>
                <a:spcPct val="90000"/>
              </a:lnSpc>
              <a:spcBef>
                <a:spcPts val="400"/>
              </a:spcBef>
              <a:spcAft>
                <a:spcPts val="0"/>
              </a:spcAft>
              <a:buSzPts val="1400"/>
              <a:buNone/>
              <a:defRPr sz="1400">
                <a:solidFill>
                  <a:srgbClr val="888888"/>
                </a:solidFill>
              </a:defRPr>
            </a:lvl7pPr>
            <a:lvl8pPr marL="3657600" indent="-228600" algn="l">
              <a:lnSpc>
                <a:spcPct val="90000"/>
              </a:lnSpc>
              <a:spcBef>
                <a:spcPts val="400"/>
              </a:spcBef>
              <a:spcAft>
                <a:spcPts val="0"/>
              </a:spcAft>
              <a:buSzPts val="1400"/>
              <a:buNone/>
              <a:defRPr sz="1400">
                <a:solidFill>
                  <a:srgbClr val="888888"/>
                </a:solidFill>
              </a:defRPr>
            </a:lvl8pPr>
            <a:lvl9pPr marL="4114800" indent="-228600" algn="l">
              <a:lnSpc>
                <a:spcPct val="90000"/>
              </a:lnSpc>
              <a:spcBef>
                <a:spcPts val="400"/>
              </a:spcBef>
              <a:spcAft>
                <a:spcPts val="400"/>
              </a:spcAft>
              <a:buSzPts val="1400"/>
              <a:buNone/>
              <a:defRPr sz="1400">
                <a:solidFill>
                  <a:srgbClr val="888888"/>
                </a:solidFill>
              </a:defRPr>
            </a:lvl9pPr>
          </a:lstStyle>
          <a:p/>
        </p:txBody>
      </p:sp>
      <p:sp>
        <p:nvSpPr>
          <p:cNvPr id="43" name="Google Shape;43;p5"/>
          <p:cNvSpPr>
            <a:spLocks noGrp="1"/>
          </p:cNvSpPr>
          <p:nvPr>
            <p:ph type="dt" idx="10"/>
          </p:nvPr>
        </p:nvSpPr>
        <p:spPr>
          <a:xfrm>
            <a:off x="1097280" y="6459785"/>
            <a:ext cx="2472271" cy="365125"/>
          </a:xfrm>
          <a:prstGeom prst="rect">
            <a:avLst/>
          </a:prstGeom>
          <a:noFill/>
          <a:ln>
            <a:noFill/>
          </a:ln>
        </p:spPr>
        <p:txBody>
          <a:bodyPr spcFirstLastPara="1" wrap="square" lIns="91425" tIns="45700" rIns="91425" bIns="45700" anchor="ctr">
            <a:noAutofit/>
          </a:bodyPr>
          <a:lstStyle>
            <a:lvl1pPr algn="l">
              <a:spcBef>
                <a:spcPts val="0"/>
              </a:spcBef>
              <a:spcAft>
                <a:spcPts val="0"/>
              </a:spcAft>
              <a:buSzPts val="1400"/>
              <a:buNone/>
              <a:defRPr/>
            </a:lvl1pPr>
            <a:lvl2pPr algn="l">
              <a:spcBef>
                <a:spcPts val="0"/>
              </a:spcBef>
              <a:spcAft>
                <a:spcPts val="0"/>
              </a:spcAft>
              <a:buSzPts val="1400"/>
              <a:buNone/>
              <a:defRPr/>
            </a:lvl2pPr>
            <a:lvl3pPr algn="l">
              <a:spcBef>
                <a:spcPts val="0"/>
              </a:spcBef>
              <a:spcAft>
                <a:spcPts val="0"/>
              </a:spcAft>
              <a:buSzPts val="1400"/>
              <a:buNone/>
              <a:defRPr/>
            </a:lvl3pPr>
            <a:lvl4pPr algn="l">
              <a:spcBef>
                <a:spcPts val="0"/>
              </a:spcBef>
              <a:spcAft>
                <a:spcPts val="0"/>
              </a:spcAft>
              <a:buSzPts val="1400"/>
              <a:buNone/>
              <a:defRPr/>
            </a:lvl4pPr>
            <a:lvl5pPr algn="l">
              <a:spcBef>
                <a:spcPts val="0"/>
              </a:spcBef>
              <a:spcAft>
                <a:spcPts val="0"/>
              </a:spcAft>
              <a:buSzPts val="1400"/>
              <a:buNone/>
              <a:defRPr/>
            </a:lvl5pPr>
            <a:lvl6pPr algn="l">
              <a:spcBef>
                <a:spcPts val="0"/>
              </a:spcBef>
              <a:spcAft>
                <a:spcPts val="0"/>
              </a:spcAft>
              <a:buSzPts val="1400"/>
              <a:buNone/>
              <a:defRPr/>
            </a:lvl6pPr>
            <a:lvl7pPr algn="l">
              <a:spcBef>
                <a:spcPts val="0"/>
              </a:spcBef>
              <a:spcAft>
                <a:spcPts val="0"/>
              </a:spcAft>
              <a:buSzPts val="1400"/>
              <a:buNone/>
              <a:defRPr/>
            </a:lvl7pPr>
            <a:lvl8pPr algn="l">
              <a:spcBef>
                <a:spcPts val="0"/>
              </a:spcBef>
              <a:spcAft>
                <a:spcPts val="0"/>
              </a:spcAft>
              <a:buSzPts val="1400"/>
              <a:buNone/>
              <a:defRPr/>
            </a:lvl8pPr>
            <a:lvl9pPr algn="l">
              <a:spcBef>
                <a:spcPts val="0"/>
              </a:spcBef>
              <a:spcAft>
                <a:spcPts val="0"/>
              </a:spcAft>
              <a:buSzPts val="1400"/>
              <a:buNone/>
              <a:defRPr/>
            </a:lvl9pPr>
          </a:lstStyle>
          <a:p/>
        </p:txBody>
      </p:sp>
      <p:sp>
        <p:nvSpPr>
          <p:cNvPr id="44" name="Google Shape;44;p5"/>
          <p:cNvSpPr>
            <a:spLocks noGrp="1"/>
          </p:cNvSpPr>
          <p:nvPr>
            <p:ph type="ftr" idx="11"/>
          </p:nvPr>
        </p:nvSpPr>
        <p:spPr>
          <a:xfrm>
            <a:off x="3686185" y="6459785"/>
            <a:ext cx="4822804" cy="365125"/>
          </a:xfrm>
          <a:prstGeom prst="rect">
            <a:avLst/>
          </a:prstGeom>
          <a:noFill/>
          <a:ln>
            <a:noFill/>
          </a:ln>
        </p:spPr>
        <p:txBody>
          <a:bodyPr spcFirstLastPara="1" wrap="square" lIns="91425" tIns="45700" rIns="91425" bIns="45700" anchor="ctr">
            <a:noAutofit/>
          </a:bodyPr>
          <a:lstStyle>
            <a:lvl1pPr algn="ctr">
              <a:spcBef>
                <a:spcPts val="0"/>
              </a:spcBef>
              <a:spcAft>
                <a:spcPts val="0"/>
              </a:spcAft>
              <a:buSzPts val="1400"/>
              <a:buNone/>
              <a:defRPr/>
            </a:lvl1pPr>
            <a:lvl2pPr algn="l">
              <a:spcBef>
                <a:spcPts val="0"/>
              </a:spcBef>
              <a:spcAft>
                <a:spcPts val="0"/>
              </a:spcAft>
              <a:buSzPts val="1400"/>
              <a:buNone/>
              <a:defRPr/>
            </a:lvl2pPr>
            <a:lvl3pPr algn="l">
              <a:spcBef>
                <a:spcPts val="0"/>
              </a:spcBef>
              <a:spcAft>
                <a:spcPts val="0"/>
              </a:spcAft>
              <a:buSzPts val="1400"/>
              <a:buNone/>
              <a:defRPr/>
            </a:lvl3pPr>
            <a:lvl4pPr algn="l">
              <a:spcBef>
                <a:spcPts val="0"/>
              </a:spcBef>
              <a:spcAft>
                <a:spcPts val="0"/>
              </a:spcAft>
              <a:buSzPts val="1400"/>
              <a:buNone/>
              <a:defRPr/>
            </a:lvl4pPr>
            <a:lvl5pPr algn="l">
              <a:spcBef>
                <a:spcPts val="0"/>
              </a:spcBef>
              <a:spcAft>
                <a:spcPts val="0"/>
              </a:spcAft>
              <a:buSzPts val="1400"/>
              <a:buNone/>
              <a:defRPr/>
            </a:lvl5pPr>
            <a:lvl6pPr algn="l">
              <a:spcBef>
                <a:spcPts val="0"/>
              </a:spcBef>
              <a:spcAft>
                <a:spcPts val="0"/>
              </a:spcAft>
              <a:buSzPts val="1400"/>
              <a:buNone/>
              <a:defRPr/>
            </a:lvl6pPr>
            <a:lvl7pPr algn="l">
              <a:spcBef>
                <a:spcPts val="0"/>
              </a:spcBef>
              <a:spcAft>
                <a:spcPts val="0"/>
              </a:spcAft>
              <a:buSzPts val="1400"/>
              <a:buNone/>
              <a:defRPr/>
            </a:lvl7pPr>
            <a:lvl8pPr algn="l">
              <a:spcBef>
                <a:spcPts val="0"/>
              </a:spcBef>
              <a:spcAft>
                <a:spcPts val="0"/>
              </a:spcAft>
              <a:buSzPts val="1400"/>
              <a:buNone/>
              <a:defRPr/>
            </a:lvl8pPr>
            <a:lvl9pPr algn="l">
              <a:spcBef>
                <a:spcPts val="0"/>
              </a:spcBef>
              <a:spcAft>
                <a:spcPts val="0"/>
              </a:spcAft>
              <a:buSzPts val="1400"/>
              <a:buNone/>
              <a:defRPr/>
            </a:lvl9pPr>
          </a:lstStyle>
          <a:p/>
        </p:txBody>
      </p:sp>
      <p:sp>
        <p:nvSpPr>
          <p:cNvPr id="45" name="Google Shape;45;p5"/>
          <p:cNvSpPr>
            <a:spLocks noGrp="1"/>
          </p:cNvSpPr>
          <p:nvPr>
            <p:ph type="sldNum" idx="12"/>
          </p:nvPr>
        </p:nvSpPr>
        <p:spPr>
          <a:xfrm>
            <a:off x="9900458" y="6459785"/>
            <a:ext cx="1312025" cy="365125"/>
          </a:xfrm>
          <a:prstGeom prst="rect">
            <a:avLst/>
          </a:prstGeom>
          <a:noFill/>
          <a:ln>
            <a:noFill/>
          </a:ln>
        </p:spPr>
        <p:txBody>
          <a:bodyPr spcFirstLastPara="1" wrap="square" lIns="91425" tIns="45700" rIns="91425" bIns="45700" anchor="ctr">
            <a:noAutofit/>
          </a:bodyPr>
          <a:lstStyle>
            <a:lvl1pPr marL="0" indent="0" algn="r">
              <a:spcBef>
                <a:spcPts val="0"/>
              </a:spcBef>
              <a:buNone/>
              <a:defRPr/>
            </a:lvl1pPr>
            <a:lvl2pPr marL="0" indent="0" algn="r">
              <a:spcBef>
                <a:spcPts val="0"/>
              </a:spcBef>
              <a:buNone/>
              <a:defRPr/>
            </a:lvl2pPr>
            <a:lvl3pPr marL="0" indent="0" algn="r">
              <a:spcBef>
                <a:spcPts val="0"/>
              </a:spcBef>
              <a:buNone/>
              <a:defRPr/>
            </a:lvl3pPr>
            <a:lvl4pPr marL="0" indent="0" algn="r">
              <a:spcBef>
                <a:spcPts val="0"/>
              </a:spcBef>
              <a:buNone/>
              <a:defRPr/>
            </a:lvl4pPr>
            <a:lvl5pPr marL="0" indent="0" algn="r">
              <a:spcBef>
                <a:spcPts val="0"/>
              </a:spcBef>
              <a:buNone/>
              <a:defRPr/>
            </a:lvl5pPr>
            <a:lvl6pPr marL="0" indent="0" algn="r">
              <a:spcBef>
                <a:spcPts val="0"/>
              </a:spcBef>
              <a:buNone/>
              <a:defRPr/>
            </a:lvl6pPr>
            <a:lvl7pPr marL="0" indent="0" algn="r">
              <a:spcBef>
                <a:spcPts val="0"/>
              </a:spcBef>
              <a:buNone/>
              <a:defRPr/>
            </a:lvl7pPr>
            <a:lvl8pPr marL="0" indent="0" algn="r">
              <a:spcBef>
                <a:spcPts val="0"/>
              </a:spcBef>
              <a:buNone/>
              <a:defRPr/>
            </a:lvl8pPr>
            <a:lvl9pPr marL="0" indent="0" algn="r">
              <a:spcBef>
                <a:spcPts val="0"/>
              </a:spcBef>
              <a:buNone/>
              <a:defRPr/>
            </a:lvl9pPr>
          </a:lstStyle>
          <a:p>
            <a:pPr marL="0" lvl="0" indent="0" algn="r">
              <a:spcBef>
                <a:spcPts val="0"/>
              </a:spcBef>
              <a:spcAft>
                <a:spcPts val="0"/>
              </a:spcAft>
              <a:buNone/>
            </a:pPr>
            <a:fld id="{00000000-1234-1234-1234-123412341234}" type="slidenum">
              <a:rPr/>
            </a:fld>
            <a:endParaRPr/>
          </a:p>
        </p:txBody>
      </p:sp>
      <p:cxnSp>
        <p:nvCxnSpPr>
          <p:cNvPr id="46" name="Google Shape;46;p5"/>
          <p:cNvCxnSpPr/>
          <p:nvPr/>
        </p:nvCxnSpPr>
        <p:spPr>
          <a:xfrm>
            <a:off x="1207658" y="4343400"/>
            <a:ext cx="9875520" cy="0"/>
          </a:xfrm>
          <a:prstGeom prst="straightConnector1">
            <a:avLst/>
          </a:prstGeom>
          <a:ln w="9525" cap="flat">
            <a:solidFill>
              <a:srgbClr val="7F7F7F"/>
            </a:solidFill>
            <a:prstDash val="solid"/>
            <a:round/>
            <a:headEnd type="none" w="sm" len="sm"/>
            <a:tailEnd type="none" w="sm" len="sm"/>
          </a:ln>
        </p:spPr>
      </p:cxn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matchingName="Два объекта">
  <p:cSld name="TWO_OBJECTS">
    <p:spTree>
      <p:nvGrpSpPr>
        <p:cNvPr id="1" name=""/>
        <p:cNvGrpSpPr/>
        <p:nvPr/>
      </p:nvGrpSpPr>
      <p:grpSpPr/>
      <p:sp>
        <p:nvSpPr>
          <p:cNvPr id="48" name="Google Shape;48;p6"/>
          <p:cNvSpPr>
            <a:spLocks noGrp="1"/>
          </p:cNvSpPr>
          <p:nvPr>
            <p:ph type="title"/>
          </p:nvPr>
        </p:nvSpPr>
        <p:spPr>
          <a:xfrm>
            <a:off x="1097280" y="286603"/>
            <a:ext cx="10058400" cy="1450757"/>
          </a:xfrm>
          <a:prstGeom prst="rect">
            <a:avLst/>
          </a:prstGeom>
          <a:noFill/>
          <a:ln>
            <a:noFill/>
          </a:ln>
        </p:spPr>
        <p:txBody>
          <a:bodyPr spcFirstLastPara="1" wrap="square" lIns="91425" tIns="45700" rIns="91425" bIns="45700" anchor="b">
            <a:normAutofit/>
          </a:bodyPr>
          <a:lstStyle>
            <a:lvl1pPr algn="l">
              <a:lnSpc>
                <a:spcPct val="85000"/>
              </a:lnSpc>
              <a:spcBef>
                <a:spcPts val="0"/>
              </a:spcBef>
              <a:spcAft>
                <a:spcPts val="0"/>
              </a:spcAft>
              <a:buClr>
                <a:srgbClr val="3F3F3F"/>
              </a:buClr>
              <a:buSzPts val="1800"/>
              <a:buNone/>
              <a:defRPr/>
            </a:lvl1pPr>
            <a:lvl2pPr>
              <a:spcBef>
                <a:spcPts val="0"/>
              </a:spcBef>
              <a:spcAft>
                <a:spcPts val="0"/>
              </a:spcAft>
              <a:buSzPts val="1400"/>
              <a:buNone/>
              <a:defRPr/>
            </a:lvl2pPr>
            <a:lvl3pPr>
              <a:spcBef>
                <a:spcPts val="0"/>
              </a:spcBef>
              <a:spcAft>
                <a:spcPts val="0"/>
              </a:spcAft>
              <a:buSzPts val="1400"/>
              <a:buNone/>
              <a:defRPr/>
            </a:lvl3pPr>
            <a:lvl4pPr>
              <a:spcBef>
                <a:spcPts val="0"/>
              </a:spcBef>
              <a:spcAft>
                <a:spcPts val="0"/>
              </a:spcAft>
              <a:buSzPts val="1400"/>
              <a:buNone/>
              <a:defRPr/>
            </a:lvl4pPr>
            <a:lvl5pPr>
              <a:spcBef>
                <a:spcPts val="0"/>
              </a:spcBef>
              <a:spcAft>
                <a:spcPts val="0"/>
              </a:spcAft>
              <a:buSzPts val="1400"/>
              <a:buNone/>
              <a:defRPr/>
            </a:lvl5pPr>
            <a:lvl6pPr>
              <a:spcBef>
                <a:spcPts val="0"/>
              </a:spcBef>
              <a:spcAft>
                <a:spcPts val="0"/>
              </a:spcAft>
              <a:buSzPts val="1400"/>
              <a:buNone/>
              <a:defRPr/>
            </a:lvl6pPr>
            <a:lvl7pPr>
              <a:spcBef>
                <a:spcPts val="0"/>
              </a:spcBef>
              <a:spcAft>
                <a:spcPts val="0"/>
              </a:spcAft>
              <a:buSzPts val="1400"/>
              <a:buNone/>
              <a:defRPr/>
            </a:lvl7pPr>
            <a:lvl8pPr>
              <a:spcBef>
                <a:spcPts val="0"/>
              </a:spcBef>
              <a:spcAft>
                <a:spcPts val="0"/>
              </a:spcAft>
              <a:buSzPts val="1400"/>
              <a:buNone/>
              <a:defRPr/>
            </a:lvl8pPr>
            <a:lvl9pPr>
              <a:spcBef>
                <a:spcPts val="0"/>
              </a:spcBef>
              <a:spcAft>
                <a:spcPts val="0"/>
              </a:spcAft>
              <a:buSzPts val="1400"/>
              <a:buNone/>
              <a:defRPr/>
            </a:lvl9pPr>
          </a:lstStyle>
          <a:p/>
        </p:txBody>
      </p:sp>
      <p:sp>
        <p:nvSpPr>
          <p:cNvPr id="49" name="Google Shape;49;p6"/>
          <p:cNvSpPr>
            <a:spLocks noGrp="1"/>
          </p:cNvSpPr>
          <p:nvPr>
            <p:ph type="body" idx="1"/>
          </p:nvPr>
        </p:nvSpPr>
        <p:spPr>
          <a:xfrm>
            <a:off x="1097279" y="1845734"/>
            <a:ext cx="4937760" cy="4023360"/>
          </a:xfrm>
          <a:prstGeom prst="rect">
            <a:avLst/>
          </a:prstGeom>
          <a:noFill/>
          <a:ln>
            <a:noFill/>
          </a:ln>
        </p:spPr>
        <p:txBody>
          <a:bodyPr spcFirstLastPara="1" wrap="square" lIns="0" tIns="45700" rIns="0" bIns="45700" anchor="t">
            <a:normAutofit/>
          </a:bodyPr>
          <a:lstStyle>
            <a:lvl1pPr marL="457200" indent="-342900" algn="l">
              <a:lnSpc>
                <a:spcPct val="90000"/>
              </a:lnSpc>
              <a:spcBef>
                <a:spcPts val="1200"/>
              </a:spcBef>
              <a:spcAft>
                <a:spcPts val="0"/>
              </a:spcAft>
              <a:buSzPts val="1800"/>
              <a:buChar char=" "/>
              <a:defRPr/>
            </a:lvl1pPr>
            <a:lvl2pPr marL="914400" indent="-342900" algn="l">
              <a:lnSpc>
                <a:spcPct val="90000"/>
              </a:lnSpc>
              <a:spcBef>
                <a:spcPts val="200"/>
              </a:spcBef>
              <a:spcAft>
                <a:spcPts val="0"/>
              </a:spcAft>
              <a:buSzPts val="1800"/>
              <a:buChar char="◦"/>
              <a:defRPr/>
            </a:lvl2pPr>
            <a:lvl3pPr marL="1371600" indent="-342900" algn="l">
              <a:lnSpc>
                <a:spcPct val="90000"/>
              </a:lnSpc>
              <a:spcBef>
                <a:spcPts val="400"/>
              </a:spcBef>
              <a:spcAft>
                <a:spcPts val="0"/>
              </a:spcAft>
              <a:buSzPts val="1800"/>
              <a:buChar char="◦"/>
              <a:defRPr/>
            </a:lvl3pPr>
            <a:lvl4pPr marL="1828800" indent="-342900" algn="l">
              <a:lnSpc>
                <a:spcPct val="90000"/>
              </a:lnSpc>
              <a:spcBef>
                <a:spcPts val="400"/>
              </a:spcBef>
              <a:spcAft>
                <a:spcPts val="0"/>
              </a:spcAft>
              <a:buSzPts val="1800"/>
              <a:buChar char="◦"/>
              <a:defRPr/>
            </a:lvl4pPr>
            <a:lvl5pPr marL="2286000" indent="-342900" algn="l">
              <a:lnSpc>
                <a:spcPct val="90000"/>
              </a:lnSpc>
              <a:spcBef>
                <a:spcPts val="400"/>
              </a:spcBef>
              <a:spcAft>
                <a:spcPts val="0"/>
              </a:spcAft>
              <a:buSzPts val="1800"/>
              <a:buChar char="◦"/>
              <a:defRPr/>
            </a:lvl5pPr>
            <a:lvl6pPr marL="2743200" indent="-342900" algn="l">
              <a:lnSpc>
                <a:spcPct val="90000"/>
              </a:lnSpc>
              <a:spcBef>
                <a:spcPts val="400"/>
              </a:spcBef>
              <a:spcAft>
                <a:spcPts val="0"/>
              </a:spcAft>
              <a:buSzPts val="1800"/>
              <a:buChar char="◦"/>
              <a:defRPr/>
            </a:lvl6pPr>
            <a:lvl7pPr marL="3200400" indent="-342900" algn="l">
              <a:lnSpc>
                <a:spcPct val="90000"/>
              </a:lnSpc>
              <a:spcBef>
                <a:spcPts val="400"/>
              </a:spcBef>
              <a:spcAft>
                <a:spcPts val="0"/>
              </a:spcAft>
              <a:buSzPts val="1800"/>
              <a:buChar char="◦"/>
              <a:defRPr/>
            </a:lvl7pPr>
            <a:lvl8pPr marL="3657600" indent="-342900" algn="l">
              <a:lnSpc>
                <a:spcPct val="90000"/>
              </a:lnSpc>
              <a:spcBef>
                <a:spcPts val="400"/>
              </a:spcBef>
              <a:spcAft>
                <a:spcPts val="0"/>
              </a:spcAft>
              <a:buSzPts val="1800"/>
              <a:buChar char="◦"/>
              <a:defRPr/>
            </a:lvl8pPr>
            <a:lvl9pPr marL="4114800" indent="-342900" algn="l">
              <a:lnSpc>
                <a:spcPct val="90000"/>
              </a:lnSpc>
              <a:spcBef>
                <a:spcPts val="400"/>
              </a:spcBef>
              <a:spcAft>
                <a:spcPts val="400"/>
              </a:spcAft>
              <a:buSzPts val="1800"/>
              <a:buChar char="◦"/>
              <a:defRPr/>
            </a:lvl9pPr>
          </a:lstStyle>
          <a:p/>
        </p:txBody>
      </p:sp>
      <p:sp>
        <p:nvSpPr>
          <p:cNvPr id="50" name="Google Shape;50;p6"/>
          <p:cNvSpPr>
            <a:spLocks noGrp="1"/>
          </p:cNvSpPr>
          <p:nvPr>
            <p:ph type="body" idx="2"/>
          </p:nvPr>
        </p:nvSpPr>
        <p:spPr>
          <a:xfrm>
            <a:off x="6217920" y="1845735"/>
            <a:ext cx="4937760" cy="4023360"/>
          </a:xfrm>
          <a:prstGeom prst="rect">
            <a:avLst/>
          </a:prstGeom>
          <a:noFill/>
          <a:ln>
            <a:noFill/>
          </a:ln>
        </p:spPr>
        <p:txBody>
          <a:bodyPr spcFirstLastPara="1" wrap="square" lIns="0" tIns="45700" rIns="0" bIns="45700" anchor="t">
            <a:normAutofit/>
          </a:bodyPr>
          <a:lstStyle>
            <a:lvl1pPr marL="457200" indent="-342900" algn="l">
              <a:lnSpc>
                <a:spcPct val="90000"/>
              </a:lnSpc>
              <a:spcBef>
                <a:spcPts val="1200"/>
              </a:spcBef>
              <a:spcAft>
                <a:spcPts val="0"/>
              </a:spcAft>
              <a:buSzPts val="1800"/>
              <a:buChar char=" "/>
              <a:defRPr/>
            </a:lvl1pPr>
            <a:lvl2pPr marL="914400" indent="-342900" algn="l">
              <a:lnSpc>
                <a:spcPct val="90000"/>
              </a:lnSpc>
              <a:spcBef>
                <a:spcPts val="200"/>
              </a:spcBef>
              <a:spcAft>
                <a:spcPts val="0"/>
              </a:spcAft>
              <a:buSzPts val="1800"/>
              <a:buChar char="◦"/>
              <a:defRPr/>
            </a:lvl2pPr>
            <a:lvl3pPr marL="1371600" indent="-342900" algn="l">
              <a:lnSpc>
                <a:spcPct val="90000"/>
              </a:lnSpc>
              <a:spcBef>
                <a:spcPts val="400"/>
              </a:spcBef>
              <a:spcAft>
                <a:spcPts val="0"/>
              </a:spcAft>
              <a:buSzPts val="1800"/>
              <a:buChar char="◦"/>
              <a:defRPr/>
            </a:lvl3pPr>
            <a:lvl4pPr marL="1828800" indent="-342900" algn="l">
              <a:lnSpc>
                <a:spcPct val="90000"/>
              </a:lnSpc>
              <a:spcBef>
                <a:spcPts val="400"/>
              </a:spcBef>
              <a:spcAft>
                <a:spcPts val="0"/>
              </a:spcAft>
              <a:buSzPts val="1800"/>
              <a:buChar char="◦"/>
              <a:defRPr/>
            </a:lvl4pPr>
            <a:lvl5pPr marL="2286000" indent="-342900" algn="l">
              <a:lnSpc>
                <a:spcPct val="90000"/>
              </a:lnSpc>
              <a:spcBef>
                <a:spcPts val="400"/>
              </a:spcBef>
              <a:spcAft>
                <a:spcPts val="0"/>
              </a:spcAft>
              <a:buSzPts val="1800"/>
              <a:buChar char="◦"/>
              <a:defRPr/>
            </a:lvl5pPr>
            <a:lvl6pPr marL="2743200" indent="-342900" algn="l">
              <a:lnSpc>
                <a:spcPct val="90000"/>
              </a:lnSpc>
              <a:spcBef>
                <a:spcPts val="400"/>
              </a:spcBef>
              <a:spcAft>
                <a:spcPts val="0"/>
              </a:spcAft>
              <a:buSzPts val="1800"/>
              <a:buChar char="◦"/>
              <a:defRPr/>
            </a:lvl6pPr>
            <a:lvl7pPr marL="3200400" indent="-342900" algn="l">
              <a:lnSpc>
                <a:spcPct val="90000"/>
              </a:lnSpc>
              <a:spcBef>
                <a:spcPts val="400"/>
              </a:spcBef>
              <a:spcAft>
                <a:spcPts val="0"/>
              </a:spcAft>
              <a:buSzPts val="1800"/>
              <a:buChar char="◦"/>
              <a:defRPr/>
            </a:lvl7pPr>
            <a:lvl8pPr marL="3657600" indent="-342900" algn="l">
              <a:lnSpc>
                <a:spcPct val="90000"/>
              </a:lnSpc>
              <a:spcBef>
                <a:spcPts val="400"/>
              </a:spcBef>
              <a:spcAft>
                <a:spcPts val="0"/>
              </a:spcAft>
              <a:buSzPts val="1800"/>
              <a:buChar char="◦"/>
              <a:defRPr/>
            </a:lvl8pPr>
            <a:lvl9pPr marL="4114800" indent="-342900" algn="l">
              <a:lnSpc>
                <a:spcPct val="90000"/>
              </a:lnSpc>
              <a:spcBef>
                <a:spcPts val="400"/>
              </a:spcBef>
              <a:spcAft>
                <a:spcPts val="400"/>
              </a:spcAft>
              <a:buSzPts val="1800"/>
              <a:buChar char="◦"/>
              <a:defRPr/>
            </a:lvl9pPr>
          </a:lstStyle>
          <a:p/>
        </p:txBody>
      </p:sp>
      <p:sp>
        <p:nvSpPr>
          <p:cNvPr id="51" name="Google Shape;51;p6"/>
          <p:cNvSpPr>
            <a:spLocks noGrp="1"/>
          </p:cNvSpPr>
          <p:nvPr>
            <p:ph type="dt" idx="10"/>
          </p:nvPr>
        </p:nvSpPr>
        <p:spPr>
          <a:xfrm>
            <a:off x="1097280" y="6459785"/>
            <a:ext cx="2472271" cy="365125"/>
          </a:xfrm>
          <a:prstGeom prst="rect">
            <a:avLst/>
          </a:prstGeom>
          <a:noFill/>
          <a:ln>
            <a:noFill/>
          </a:ln>
        </p:spPr>
        <p:txBody>
          <a:bodyPr spcFirstLastPara="1" wrap="square" lIns="91425" tIns="45700" rIns="91425" bIns="45700" anchor="ctr">
            <a:noAutofit/>
          </a:bodyPr>
          <a:lstStyle>
            <a:lvl1pPr algn="l">
              <a:spcBef>
                <a:spcPts val="0"/>
              </a:spcBef>
              <a:spcAft>
                <a:spcPts val="0"/>
              </a:spcAft>
              <a:buSzPts val="1400"/>
              <a:buNone/>
              <a:defRPr/>
            </a:lvl1pPr>
            <a:lvl2pPr algn="l">
              <a:spcBef>
                <a:spcPts val="0"/>
              </a:spcBef>
              <a:spcAft>
                <a:spcPts val="0"/>
              </a:spcAft>
              <a:buSzPts val="1400"/>
              <a:buNone/>
              <a:defRPr/>
            </a:lvl2pPr>
            <a:lvl3pPr algn="l">
              <a:spcBef>
                <a:spcPts val="0"/>
              </a:spcBef>
              <a:spcAft>
                <a:spcPts val="0"/>
              </a:spcAft>
              <a:buSzPts val="1400"/>
              <a:buNone/>
              <a:defRPr/>
            </a:lvl3pPr>
            <a:lvl4pPr algn="l">
              <a:spcBef>
                <a:spcPts val="0"/>
              </a:spcBef>
              <a:spcAft>
                <a:spcPts val="0"/>
              </a:spcAft>
              <a:buSzPts val="1400"/>
              <a:buNone/>
              <a:defRPr/>
            </a:lvl4pPr>
            <a:lvl5pPr algn="l">
              <a:spcBef>
                <a:spcPts val="0"/>
              </a:spcBef>
              <a:spcAft>
                <a:spcPts val="0"/>
              </a:spcAft>
              <a:buSzPts val="1400"/>
              <a:buNone/>
              <a:defRPr/>
            </a:lvl5pPr>
            <a:lvl6pPr algn="l">
              <a:spcBef>
                <a:spcPts val="0"/>
              </a:spcBef>
              <a:spcAft>
                <a:spcPts val="0"/>
              </a:spcAft>
              <a:buSzPts val="1400"/>
              <a:buNone/>
              <a:defRPr/>
            </a:lvl6pPr>
            <a:lvl7pPr algn="l">
              <a:spcBef>
                <a:spcPts val="0"/>
              </a:spcBef>
              <a:spcAft>
                <a:spcPts val="0"/>
              </a:spcAft>
              <a:buSzPts val="1400"/>
              <a:buNone/>
              <a:defRPr/>
            </a:lvl7pPr>
            <a:lvl8pPr algn="l">
              <a:spcBef>
                <a:spcPts val="0"/>
              </a:spcBef>
              <a:spcAft>
                <a:spcPts val="0"/>
              </a:spcAft>
              <a:buSzPts val="1400"/>
              <a:buNone/>
              <a:defRPr/>
            </a:lvl8pPr>
            <a:lvl9pPr algn="l">
              <a:spcBef>
                <a:spcPts val="0"/>
              </a:spcBef>
              <a:spcAft>
                <a:spcPts val="0"/>
              </a:spcAft>
              <a:buSzPts val="1400"/>
              <a:buNone/>
              <a:defRPr/>
            </a:lvl9pPr>
          </a:lstStyle>
          <a:p/>
        </p:txBody>
      </p:sp>
      <p:sp>
        <p:nvSpPr>
          <p:cNvPr id="52" name="Google Shape;52;p6"/>
          <p:cNvSpPr>
            <a:spLocks noGrp="1"/>
          </p:cNvSpPr>
          <p:nvPr>
            <p:ph type="ftr" idx="11"/>
          </p:nvPr>
        </p:nvSpPr>
        <p:spPr>
          <a:xfrm>
            <a:off x="3686185" y="6459785"/>
            <a:ext cx="4822804" cy="365125"/>
          </a:xfrm>
          <a:prstGeom prst="rect">
            <a:avLst/>
          </a:prstGeom>
          <a:noFill/>
          <a:ln>
            <a:noFill/>
          </a:ln>
        </p:spPr>
        <p:txBody>
          <a:bodyPr spcFirstLastPara="1" wrap="square" lIns="91425" tIns="45700" rIns="91425" bIns="45700" anchor="ctr">
            <a:noAutofit/>
          </a:bodyPr>
          <a:lstStyle>
            <a:lvl1pPr algn="ctr">
              <a:spcBef>
                <a:spcPts val="0"/>
              </a:spcBef>
              <a:spcAft>
                <a:spcPts val="0"/>
              </a:spcAft>
              <a:buSzPts val="1400"/>
              <a:buNone/>
              <a:defRPr/>
            </a:lvl1pPr>
            <a:lvl2pPr algn="l">
              <a:spcBef>
                <a:spcPts val="0"/>
              </a:spcBef>
              <a:spcAft>
                <a:spcPts val="0"/>
              </a:spcAft>
              <a:buSzPts val="1400"/>
              <a:buNone/>
              <a:defRPr/>
            </a:lvl2pPr>
            <a:lvl3pPr algn="l">
              <a:spcBef>
                <a:spcPts val="0"/>
              </a:spcBef>
              <a:spcAft>
                <a:spcPts val="0"/>
              </a:spcAft>
              <a:buSzPts val="1400"/>
              <a:buNone/>
              <a:defRPr/>
            </a:lvl3pPr>
            <a:lvl4pPr algn="l">
              <a:spcBef>
                <a:spcPts val="0"/>
              </a:spcBef>
              <a:spcAft>
                <a:spcPts val="0"/>
              </a:spcAft>
              <a:buSzPts val="1400"/>
              <a:buNone/>
              <a:defRPr/>
            </a:lvl4pPr>
            <a:lvl5pPr algn="l">
              <a:spcBef>
                <a:spcPts val="0"/>
              </a:spcBef>
              <a:spcAft>
                <a:spcPts val="0"/>
              </a:spcAft>
              <a:buSzPts val="1400"/>
              <a:buNone/>
              <a:defRPr/>
            </a:lvl5pPr>
            <a:lvl6pPr algn="l">
              <a:spcBef>
                <a:spcPts val="0"/>
              </a:spcBef>
              <a:spcAft>
                <a:spcPts val="0"/>
              </a:spcAft>
              <a:buSzPts val="1400"/>
              <a:buNone/>
              <a:defRPr/>
            </a:lvl6pPr>
            <a:lvl7pPr algn="l">
              <a:spcBef>
                <a:spcPts val="0"/>
              </a:spcBef>
              <a:spcAft>
                <a:spcPts val="0"/>
              </a:spcAft>
              <a:buSzPts val="1400"/>
              <a:buNone/>
              <a:defRPr/>
            </a:lvl7pPr>
            <a:lvl8pPr algn="l">
              <a:spcBef>
                <a:spcPts val="0"/>
              </a:spcBef>
              <a:spcAft>
                <a:spcPts val="0"/>
              </a:spcAft>
              <a:buSzPts val="1400"/>
              <a:buNone/>
              <a:defRPr/>
            </a:lvl8pPr>
            <a:lvl9pPr algn="l">
              <a:spcBef>
                <a:spcPts val="0"/>
              </a:spcBef>
              <a:spcAft>
                <a:spcPts val="0"/>
              </a:spcAft>
              <a:buSzPts val="1400"/>
              <a:buNone/>
              <a:defRPr/>
            </a:lvl9pPr>
          </a:lstStyle>
          <a:p/>
        </p:txBody>
      </p:sp>
      <p:sp>
        <p:nvSpPr>
          <p:cNvPr id="53" name="Google Shape;53;p6"/>
          <p:cNvSpPr>
            <a:spLocks noGrp="1"/>
          </p:cNvSpPr>
          <p:nvPr>
            <p:ph type="sldNum" idx="12"/>
          </p:nvPr>
        </p:nvSpPr>
        <p:spPr>
          <a:xfrm>
            <a:off x="9900458" y="6459785"/>
            <a:ext cx="1312025" cy="365125"/>
          </a:xfrm>
          <a:prstGeom prst="rect">
            <a:avLst/>
          </a:prstGeom>
          <a:noFill/>
          <a:ln>
            <a:noFill/>
          </a:ln>
        </p:spPr>
        <p:txBody>
          <a:bodyPr spcFirstLastPara="1" wrap="square" lIns="91425" tIns="45700" rIns="91425" bIns="45700" anchor="ctr">
            <a:noAutofit/>
          </a:bodyPr>
          <a:lstStyle>
            <a:lvl1pPr marL="0" indent="0" algn="r">
              <a:spcBef>
                <a:spcPts val="0"/>
              </a:spcBef>
              <a:buNone/>
              <a:defRPr/>
            </a:lvl1pPr>
            <a:lvl2pPr marL="0" indent="0" algn="r">
              <a:spcBef>
                <a:spcPts val="0"/>
              </a:spcBef>
              <a:buNone/>
              <a:defRPr/>
            </a:lvl2pPr>
            <a:lvl3pPr marL="0" indent="0" algn="r">
              <a:spcBef>
                <a:spcPts val="0"/>
              </a:spcBef>
              <a:buNone/>
              <a:defRPr/>
            </a:lvl3pPr>
            <a:lvl4pPr marL="0" indent="0" algn="r">
              <a:spcBef>
                <a:spcPts val="0"/>
              </a:spcBef>
              <a:buNone/>
              <a:defRPr/>
            </a:lvl4pPr>
            <a:lvl5pPr marL="0" indent="0" algn="r">
              <a:spcBef>
                <a:spcPts val="0"/>
              </a:spcBef>
              <a:buNone/>
              <a:defRPr/>
            </a:lvl5pPr>
            <a:lvl6pPr marL="0" indent="0" algn="r">
              <a:spcBef>
                <a:spcPts val="0"/>
              </a:spcBef>
              <a:buNone/>
              <a:defRPr/>
            </a:lvl6pPr>
            <a:lvl7pPr marL="0" indent="0" algn="r">
              <a:spcBef>
                <a:spcPts val="0"/>
              </a:spcBef>
              <a:buNone/>
              <a:defRPr/>
            </a:lvl7pPr>
            <a:lvl8pPr marL="0" indent="0" algn="r">
              <a:spcBef>
                <a:spcPts val="0"/>
              </a:spcBef>
              <a:buNone/>
              <a:defRPr/>
            </a:lvl8pPr>
            <a:lvl9pPr marL="0" indent="0" algn="r">
              <a:spcBef>
                <a:spcPts val="0"/>
              </a:spcBef>
              <a:buNone/>
              <a:defRPr/>
            </a:lvl9pPr>
          </a:lstStyle>
          <a:p>
            <a:pPr marL="0" lvl="0" indent="0" algn="r">
              <a:spcBef>
                <a:spcPts val="0"/>
              </a:spcBef>
              <a:spcAft>
                <a:spcPts val="0"/>
              </a:spcAft>
              <a:buNone/>
            </a:pPr>
            <a:fld id="{00000000-1234-1234-1234-123412341234}" type="slidenum">
              <a:rPr/>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matchingName="Сравнение">
  <p:cSld name="TWO_OBJECTS_WITH_TEXT">
    <p:spTree>
      <p:nvGrpSpPr>
        <p:cNvPr id="1" name=""/>
        <p:cNvGrpSpPr/>
        <p:nvPr/>
      </p:nvGrpSpPr>
      <p:grpSpPr/>
      <p:sp>
        <p:nvSpPr>
          <p:cNvPr id="55" name="Google Shape;55;p7"/>
          <p:cNvSpPr>
            <a:spLocks noGrp="1"/>
          </p:cNvSpPr>
          <p:nvPr>
            <p:ph type="title"/>
          </p:nvPr>
        </p:nvSpPr>
        <p:spPr>
          <a:xfrm>
            <a:off x="1097280" y="286603"/>
            <a:ext cx="10058400" cy="1450757"/>
          </a:xfrm>
          <a:prstGeom prst="rect">
            <a:avLst/>
          </a:prstGeom>
          <a:noFill/>
          <a:ln>
            <a:noFill/>
          </a:ln>
        </p:spPr>
        <p:txBody>
          <a:bodyPr spcFirstLastPara="1" wrap="square" lIns="91425" tIns="45700" rIns="91425" bIns="45700" anchor="b">
            <a:normAutofit/>
          </a:bodyPr>
          <a:lstStyle>
            <a:lvl1pPr algn="l">
              <a:lnSpc>
                <a:spcPct val="85000"/>
              </a:lnSpc>
              <a:spcBef>
                <a:spcPts val="0"/>
              </a:spcBef>
              <a:spcAft>
                <a:spcPts val="0"/>
              </a:spcAft>
              <a:buClr>
                <a:srgbClr val="3F3F3F"/>
              </a:buClr>
              <a:buSzPts val="1800"/>
              <a:buNone/>
              <a:defRPr/>
            </a:lvl1pPr>
            <a:lvl2pPr>
              <a:spcBef>
                <a:spcPts val="0"/>
              </a:spcBef>
              <a:spcAft>
                <a:spcPts val="0"/>
              </a:spcAft>
              <a:buSzPts val="1400"/>
              <a:buNone/>
              <a:defRPr/>
            </a:lvl2pPr>
            <a:lvl3pPr>
              <a:spcBef>
                <a:spcPts val="0"/>
              </a:spcBef>
              <a:spcAft>
                <a:spcPts val="0"/>
              </a:spcAft>
              <a:buSzPts val="1400"/>
              <a:buNone/>
              <a:defRPr/>
            </a:lvl3pPr>
            <a:lvl4pPr>
              <a:spcBef>
                <a:spcPts val="0"/>
              </a:spcBef>
              <a:spcAft>
                <a:spcPts val="0"/>
              </a:spcAft>
              <a:buSzPts val="1400"/>
              <a:buNone/>
              <a:defRPr/>
            </a:lvl4pPr>
            <a:lvl5pPr>
              <a:spcBef>
                <a:spcPts val="0"/>
              </a:spcBef>
              <a:spcAft>
                <a:spcPts val="0"/>
              </a:spcAft>
              <a:buSzPts val="1400"/>
              <a:buNone/>
              <a:defRPr/>
            </a:lvl5pPr>
            <a:lvl6pPr>
              <a:spcBef>
                <a:spcPts val="0"/>
              </a:spcBef>
              <a:spcAft>
                <a:spcPts val="0"/>
              </a:spcAft>
              <a:buSzPts val="1400"/>
              <a:buNone/>
              <a:defRPr/>
            </a:lvl6pPr>
            <a:lvl7pPr>
              <a:spcBef>
                <a:spcPts val="0"/>
              </a:spcBef>
              <a:spcAft>
                <a:spcPts val="0"/>
              </a:spcAft>
              <a:buSzPts val="1400"/>
              <a:buNone/>
              <a:defRPr/>
            </a:lvl7pPr>
            <a:lvl8pPr>
              <a:spcBef>
                <a:spcPts val="0"/>
              </a:spcBef>
              <a:spcAft>
                <a:spcPts val="0"/>
              </a:spcAft>
              <a:buSzPts val="1400"/>
              <a:buNone/>
              <a:defRPr/>
            </a:lvl8pPr>
            <a:lvl9pPr>
              <a:spcBef>
                <a:spcPts val="0"/>
              </a:spcBef>
              <a:spcAft>
                <a:spcPts val="0"/>
              </a:spcAft>
              <a:buSzPts val="1400"/>
              <a:buNone/>
              <a:defRPr/>
            </a:lvl9pPr>
          </a:lstStyle>
          <a:p/>
        </p:txBody>
      </p:sp>
      <p:sp>
        <p:nvSpPr>
          <p:cNvPr id="56" name="Google Shape;56;p7"/>
          <p:cNvSpPr>
            <a:spLocks noGrp="1"/>
          </p:cNvSpPr>
          <p:nvPr>
            <p:ph type="body" idx="1"/>
          </p:nvPr>
        </p:nvSpPr>
        <p:spPr>
          <a:xfrm>
            <a:off x="1097280" y="1846052"/>
            <a:ext cx="4937760" cy="736282"/>
          </a:xfrm>
          <a:prstGeom prst="rect">
            <a:avLst/>
          </a:prstGeom>
          <a:noFill/>
          <a:ln>
            <a:noFill/>
          </a:ln>
        </p:spPr>
        <p:txBody>
          <a:bodyPr spcFirstLastPara="1" wrap="square" lIns="91425" tIns="45700" rIns="91425" bIns="45700" anchor="ctr">
            <a:normAutofit/>
          </a:bodyPr>
          <a:lstStyle>
            <a:lvl1pPr marL="457200" indent="-228600" algn="l">
              <a:lnSpc>
                <a:spcPct val="90000"/>
              </a:lnSpc>
              <a:spcBef>
                <a:spcPts val="1200"/>
              </a:spcBef>
              <a:spcAft>
                <a:spcPts val="0"/>
              </a:spcAft>
              <a:buSzPts val="2000"/>
              <a:buNone/>
              <a:defRPr sz="2000" b="0" cap="none">
                <a:solidFill>
                  <a:schemeClr val="dk2"/>
                </a:solidFill>
              </a:defRPr>
            </a:lvl1pPr>
            <a:lvl2pPr marL="914400" indent="-228600" algn="l">
              <a:lnSpc>
                <a:spcPct val="90000"/>
              </a:lnSpc>
              <a:spcBef>
                <a:spcPts val="200"/>
              </a:spcBef>
              <a:spcAft>
                <a:spcPts val="0"/>
              </a:spcAft>
              <a:buSzPts val="2000"/>
              <a:buNone/>
              <a:defRPr sz="2000" b="1"/>
            </a:lvl2pPr>
            <a:lvl3pPr marL="1371600" indent="-228600" algn="l">
              <a:lnSpc>
                <a:spcPct val="90000"/>
              </a:lnSpc>
              <a:spcBef>
                <a:spcPts val="400"/>
              </a:spcBef>
              <a:spcAft>
                <a:spcPts val="0"/>
              </a:spcAft>
              <a:buSzPts val="1800"/>
              <a:buNone/>
              <a:defRPr sz="1800" b="1"/>
            </a:lvl3pPr>
            <a:lvl4pPr marL="1828800" indent="-228600" algn="l">
              <a:lnSpc>
                <a:spcPct val="90000"/>
              </a:lnSpc>
              <a:spcBef>
                <a:spcPts val="400"/>
              </a:spcBef>
              <a:spcAft>
                <a:spcPts val="0"/>
              </a:spcAft>
              <a:buSzPts val="1600"/>
              <a:buNone/>
              <a:defRPr sz="1600" b="1"/>
            </a:lvl4pPr>
            <a:lvl5pPr marL="2286000" indent="-228600" algn="l">
              <a:lnSpc>
                <a:spcPct val="90000"/>
              </a:lnSpc>
              <a:spcBef>
                <a:spcPts val="400"/>
              </a:spcBef>
              <a:spcAft>
                <a:spcPts val="0"/>
              </a:spcAft>
              <a:buSzPts val="1600"/>
              <a:buNone/>
              <a:defRPr sz="1600" b="1"/>
            </a:lvl5pPr>
            <a:lvl6pPr marL="2743200" indent="-228600" algn="l">
              <a:lnSpc>
                <a:spcPct val="90000"/>
              </a:lnSpc>
              <a:spcBef>
                <a:spcPts val="400"/>
              </a:spcBef>
              <a:spcAft>
                <a:spcPts val="0"/>
              </a:spcAft>
              <a:buSzPts val="1600"/>
              <a:buNone/>
              <a:defRPr sz="1600" b="1"/>
            </a:lvl6pPr>
            <a:lvl7pPr marL="3200400" indent="-228600" algn="l">
              <a:lnSpc>
                <a:spcPct val="90000"/>
              </a:lnSpc>
              <a:spcBef>
                <a:spcPts val="400"/>
              </a:spcBef>
              <a:spcAft>
                <a:spcPts val="0"/>
              </a:spcAft>
              <a:buSzPts val="1600"/>
              <a:buNone/>
              <a:defRPr sz="1600" b="1"/>
            </a:lvl7pPr>
            <a:lvl8pPr marL="3657600" indent="-228600" algn="l">
              <a:lnSpc>
                <a:spcPct val="90000"/>
              </a:lnSpc>
              <a:spcBef>
                <a:spcPts val="400"/>
              </a:spcBef>
              <a:spcAft>
                <a:spcPts val="0"/>
              </a:spcAft>
              <a:buSzPts val="1600"/>
              <a:buNone/>
              <a:defRPr sz="1600" b="1"/>
            </a:lvl8pPr>
            <a:lvl9pPr marL="4114800" indent="-228600" algn="l">
              <a:lnSpc>
                <a:spcPct val="90000"/>
              </a:lnSpc>
              <a:spcBef>
                <a:spcPts val="400"/>
              </a:spcBef>
              <a:spcAft>
                <a:spcPts val="400"/>
              </a:spcAft>
              <a:buSzPts val="1600"/>
              <a:buNone/>
              <a:defRPr sz="1600" b="1"/>
            </a:lvl9pPr>
          </a:lstStyle>
          <a:p/>
        </p:txBody>
      </p:sp>
      <p:sp>
        <p:nvSpPr>
          <p:cNvPr id="57" name="Google Shape;57;p7"/>
          <p:cNvSpPr>
            <a:spLocks noGrp="1"/>
          </p:cNvSpPr>
          <p:nvPr>
            <p:ph type="body" idx="2"/>
          </p:nvPr>
        </p:nvSpPr>
        <p:spPr>
          <a:xfrm>
            <a:off x="1097280" y="2582334"/>
            <a:ext cx="4937760" cy="3378200"/>
          </a:xfrm>
          <a:prstGeom prst="rect">
            <a:avLst/>
          </a:prstGeom>
          <a:noFill/>
          <a:ln>
            <a:noFill/>
          </a:ln>
        </p:spPr>
        <p:txBody>
          <a:bodyPr spcFirstLastPara="1" wrap="square" lIns="0" tIns="45700" rIns="0" bIns="45700" anchor="t">
            <a:normAutofit/>
          </a:bodyPr>
          <a:lstStyle>
            <a:lvl1pPr marL="457200" indent="-342900" algn="l">
              <a:lnSpc>
                <a:spcPct val="90000"/>
              </a:lnSpc>
              <a:spcBef>
                <a:spcPts val="1200"/>
              </a:spcBef>
              <a:spcAft>
                <a:spcPts val="0"/>
              </a:spcAft>
              <a:buSzPts val="1800"/>
              <a:buChar char=" "/>
              <a:defRPr/>
            </a:lvl1pPr>
            <a:lvl2pPr marL="914400" indent="-342900" algn="l">
              <a:lnSpc>
                <a:spcPct val="90000"/>
              </a:lnSpc>
              <a:spcBef>
                <a:spcPts val="200"/>
              </a:spcBef>
              <a:spcAft>
                <a:spcPts val="0"/>
              </a:spcAft>
              <a:buSzPts val="1800"/>
              <a:buChar char="◦"/>
              <a:defRPr/>
            </a:lvl2pPr>
            <a:lvl3pPr marL="1371600" indent="-342900" algn="l">
              <a:lnSpc>
                <a:spcPct val="90000"/>
              </a:lnSpc>
              <a:spcBef>
                <a:spcPts val="400"/>
              </a:spcBef>
              <a:spcAft>
                <a:spcPts val="0"/>
              </a:spcAft>
              <a:buSzPts val="1800"/>
              <a:buChar char="◦"/>
              <a:defRPr/>
            </a:lvl3pPr>
            <a:lvl4pPr marL="1828800" indent="-342900" algn="l">
              <a:lnSpc>
                <a:spcPct val="90000"/>
              </a:lnSpc>
              <a:spcBef>
                <a:spcPts val="400"/>
              </a:spcBef>
              <a:spcAft>
                <a:spcPts val="0"/>
              </a:spcAft>
              <a:buSzPts val="1800"/>
              <a:buChar char="◦"/>
              <a:defRPr/>
            </a:lvl4pPr>
            <a:lvl5pPr marL="2286000" indent="-342900" algn="l">
              <a:lnSpc>
                <a:spcPct val="90000"/>
              </a:lnSpc>
              <a:spcBef>
                <a:spcPts val="400"/>
              </a:spcBef>
              <a:spcAft>
                <a:spcPts val="0"/>
              </a:spcAft>
              <a:buSzPts val="1800"/>
              <a:buChar char="◦"/>
              <a:defRPr/>
            </a:lvl5pPr>
            <a:lvl6pPr marL="2743200" indent="-342900" algn="l">
              <a:lnSpc>
                <a:spcPct val="90000"/>
              </a:lnSpc>
              <a:spcBef>
                <a:spcPts val="400"/>
              </a:spcBef>
              <a:spcAft>
                <a:spcPts val="0"/>
              </a:spcAft>
              <a:buSzPts val="1800"/>
              <a:buChar char="◦"/>
              <a:defRPr/>
            </a:lvl6pPr>
            <a:lvl7pPr marL="3200400" indent="-342900" algn="l">
              <a:lnSpc>
                <a:spcPct val="90000"/>
              </a:lnSpc>
              <a:spcBef>
                <a:spcPts val="400"/>
              </a:spcBef>
              <a:spcAft>
                <a:spcPts val="0"/>
              </a:spcAft>
              <a:buSzPts val="1800"/>
              <a:buChar char="◦"/>
              <a:defRPr/>
            </a:lvl7pPr>
            <a:lvl8pPr marL="3657600" indent="-342900" algn="l">
              <a:lnSpc>
                <a:spcPct val="90000"/>
              </a:lnSpc>
              <a:spcBef>
                <a:spcPts val="400"/>
              </a:spcBef>
              <a:spcAft>
                <a:spcPts val="0"/>
              </a:spcAft>
              <a:buSzPts val="1800"/>
              <a:buChar char="◦"/>
              <a:defRPr/>
            </a:lvl8pPr>
            <a:lvl9pPr marL="4114800" indent="-342900" algn="l">
              <a:lnSpc>
                <a:spcPct val="90000"/>
              </a:lnSpc>
              <a:spcBef>
                <a:spcPts val="400"/>
              </a:spcBef>
              <a:spcAft>
                <a:spcPts val="400"/>
              </a:spcAft>
              <a:buSzPts val="1800"/>
              <a:buChar char="◦"/>
              <a:defRPr/>
            </a:lvl9pPr>
          </a:lstStyle>
          <a:p/>
        </p:txBody>
      </p:sp>
      <p:sp>
        <p:nvSpPr>
          <p:cNvPr id="58" name="Google Shape;58;p7"/>
          <p:cNvSpPr>
            <a:spLocks noGrp="1"/>
          </p:cNvSpPr>
          <p:nvPr>
            <p:ph type="body" idx="3"/>
          </p:nvPr>
        </p:nvSpPr>
        <p:spPr>
          <a:xfrm>
            <a:off x="6217920" y="1846052"/>
            <a:ext cx="4937760" cy="736282"/>
          </a:xfrm>
          <a:prstGeom prst="rect">
            <a:avLst/>
          </a:prstGeom>
          <a:noFill/>
          <a:ln>
            <a:noFill/>
          </a:ln>
        </p:spPr>
        <p:txBody>
          <a:bodyPr spcFirstLastPara="1" wrap="square" lIns="91425" tIns="45700" rIns="91425" bIns="45700" anchor="ctr">
            <a:normAutofit/>
          </a:bodyPr>
          <a:lstStyle>
            <a:lvl1pPr marL="457200" indent="-228600" algn="l">
              <a:lnSpc>
                <a:spcPct val="90000"/>
              </a:lnSpc>
              <a:spcBef>
                <a:spcPts val="1200"/>
              </a:spcBef>
              <a:spcAft>
                <a:spcPts val="0"/>
              </a:spcAft>
              <a:buSzPts val="2000"/>
              <a:buNone/>
              <a:defRPr sz="2000" b="0" cap="none">
                <a:solidFill>
                  <a:schemeClr val="dk2"/>
                </a:solidFill>
              </a:defRPr>
            </a:lvl1pPr>
            <a:lvl2pPr marL="914400" indent="-228600" algn="l">
              <a:lnSpc>
                <a:spcPct val="90000"/>
              </a:lnSpc>
              <a:spcBef>
                <a:spcPts val="200"/>
              </a:spcBef>
              <a:spcAft>
                <a:spcPts val="0"/>
              </a:spcAft>
              <a:buSzPts val="2000"/>
              <a:buNone/>
              <a:defRPr sz="2000" b="1"/>
            </a:lvl2pPr>
            <a:lvl3pPr marL="1371600" indent="-228600" algn="l">
              <a:lnSpc>
                <a:spcPct val="90000"/>
              </a:lnSpc>
              <a:spcBef>
                <a:spcPts val="400"/>
              </a:spcBef>
              <a:spcAft>
                <a:spcPts val="0"/>
              </a:spcAft>
              <a:buSzPts val="1800"/>
              <a:buNone/>
              <a:defRPr sz="1800" b="1"/>
            </a:lvl3pPr>
            <a:lvl4pPr marL="1828800" indent="-228600" algn="l">
              <a:lnSpc>
                <a:spcPct val="90000"/>
              </a:lnSpc>
              <a:spcBef>
                <a:spcPts val="400"/>
              </a:spcBef>
              <a:spcAft>
                <a:spcPts val="0"/>
              </a:spcAft>
              <a:buSzPts val="1600"/>
              <a:buNone/>
              <a:defRPr sz="1600" b="1"/>
            </a:lvl4pPr>
            <a:lvl5pPr marL="2286000" indent="-228600" algn="l">
              <a:lnSpc>
                <a:spcPct val="90000"/>
              </a:lnSpc>
              <a:spcBef>
                <a:spcPts val="400"/>
              </a:spcBef>
              <a:spcAft>
                <a:spcPts val="0"/>
              </a:spcAft>
              <a:buSzPts val="1600"/>
              <a:buNone/>
              <a:defRPr sz="1600" b="1"/>
            </a:lvl5pPr>
            <a:lvl6pPr marL="2743200" indent="-228600" algn="l">
              <a:lnSpc>
                <a:spcPct val="90000"/>
              </a:lnSpc>
              <a:spcBef>
                <a:spcPts val="400"/>
              </a:spcBef>
              <a:spcAft>
                <a:spcPts val="0"/>
              </a:spcAft>
              <a:buSzPts val="1600"/>
              <a:buNone/>
              <a:defRPr sz="1600" b="1"/>
            </a:lvl6pPr>
            <a:lvl7pPr marL="3200400" indent="-228600" algn="l">
              <a:lnSpc>
                <a:spcPct val="90000"/>
              </a:lnSpc>
              <a:spcBef>
                <a:spcPts val="400"/>
              </a:spcBef>
              <a:spcAft>
                <a:spcPts val="0"/>
              </a:spcAft>
              <a:buSzPts val="1600"/>
              <a:buNone/>
              <a:defRPr sz="1600" b="1"/>
            </a:lvl7pPr>
            <a:lvl8pPr marL="3657600" indent="-228600" algn="l">
              <a:lnSpc>
                <a:spcPct val="90000"/>
              </a:lnSpc>
              <a:spcBef>
                <a:spcPts val="400"/>
              </a:spcBef>
              <a:spcAft>
                <a:spcPts val="0"/>
              </a:spcAft>
              <a:buSzPts val="1600"/>
              <a:buNone/>
              <a:defRPr sz="1600" b="1"/>
            </a:lvl8pPr>
            <a:lvl9pPr marL="4114800" indent="-228600" algn="l">
              <a:lnSpc>
                <a:spcPct val="90000"/>
              </a:lnSpc>
              <a:spcBef>
                <a:spcPts val="400"/>
              </a:spcBef>
              <a:spcAft>
                <a:spcPts val="400"/>
              </a:spcAft>
              <a:buSzPts val="1600"/>
              <a:buNone/>
              <a:defRPr sz="1600" b="1"/>
            </a:lvl9pPr>
          </a:lstStyle>
          <a:p/>
        </p:txBody>
      </p:sp>
      <p:sp>
        <p:nvSpPr>
          <p:cNvPr id="59" name="Google Shape;59;p7"/>
          <p:cNvSpPr>
            <a:spLocks noGrp="1"/>
          </p:cNvSpPr>
          <p:nvPr>
            <p:ph type="body" idx="4"/>
          </p:nvPr>
        </p:nvSpPr>
        <p:spPr>
          <a:xfrm>
            <a:off x="6217920" y="2582334"/>
            <a:ext cx="4937760" cy="3378200"/>
          </a:xfrm>
          <a:prstGeom prst="rect">
            <a:avLst/>
          </a:prstGeom>
          <a:noFill/>
          <a:ln>
            <a:noFill/>
          </a:ln>
        </p:spPr>
        <p:txBody>
          <a:bodyPr spcFirstLastPara="1" wrap="square" lIns="0" tIns="45700" rIns="0" bIns="45700" anchor="t">
            <a:normAutofit/>
          </a:bodyPr>
          <a:lstStyle>
            <a:lvl1pPr marL="457200" indent="-342900" algn="l">
              <a:lnSpc>
                <a:spcPct val="90000"/>
              </a:lnSpc>
              <a:spcBef>
                <a:spcPts val="1200"/>
              </a:spcBef>
              <a:spcAft>
                <a:spcPts val="0"/>
              </a:spcAft>
              <a:buSzPts val="1800"/>
              <a:buChar char=" "/>
              <a:defRPr/>
            </a:lvl1pPr>
            <a:lvl2pPr marL="914400" indent="-342900" algn="l">
              <a:lnSpc>
                <a:spcPct val="90000"/>
              </a:lnSpc>
              <a:spcBef>
                <a:spcPts val="200"/>
              </a:spcBef>
              <a:spcAft>
                <a:spcPts val="0"/>
              </a:spcAft>
              <a:buSzPts val="1800"/>
              <a:buChar char="◦"/>
              <a:defRPr/>
            </a:lvl2pPr>
            <a:lvl3pPr marL="1371600" indent="-342900" algn="l">
              <a:lnSpc>
                <a:spcPct val="90000"/>
              </a:lnSpc>
              <a:spcBef>
                <a:spcPts val="400"/>
              </a:spcBef>
              <a:spcAft>
                <a:spcPts val="0"/>
              </a:spcAft>
              <a:buSzPts val="1800"/>
              <a:buChar char="◦"/>
              <a:defRPr/>
            </a:lvl3pPr>
            <a:lvl4pPr marL="1828800" indent="-342900" algn="l">
              <a:lnSpc>
                <a:spcPct val="90000"/>
              </a:lnSpc>
              <a:spcBef>
                <a:spcPts val="400"/>
              </a:spcBef>
              <a:spcAft>
                <a:spcPts val="0"/>
              </a:spcAft>
              <a:buSzPts val="1800"/>
              <a:buChar char="◦"/>
              <a:defRPr/>
            </a:lvl4pPr>
            <a:lvl5pPr marL="2286000" indent="-342900" algn="l">
              <a:lnSpc>
                <a:spcPct val="90000"/>
              </a:lnSpc>
              <a:spcBef>
                <a:spcPts val="400"/>
              </a:spcBef>
              <a:spcAft>
                <a:spcPts val="0"/>
              </a:spcAft>
              <a:buSzPts val="1800"/>
              <a:buChar char="◦"/>
              <a:defRPr/>
            </a:lvl5pPr>
            <a:lvl6pPr marL="2743200" indent="-342900" algn="l">
              <a:lnSpc>
                <a:spcPct val="90000"/>
              </a:lnSpc>
              <a:spcBef>
                <a:spcPts val="400"/>
              </a:spcBef>
              <a:spcAft>
                <a:spcPts val="0"/>
              </a:spcAft>
              <a:buSzPts val="1800"/>
              <a:buChar char="◦"/>
              <a:defRPr/>
            </a:lvl6pPr>
            <a:lvl7pPr marL="3200400" indent="-342900" algn="l">
              <a:lnSpc>
                <a:spcPct val="90000"/>
              </a:lnSpc>
              <a:spcBef>
                <a:spcPts val="400"/>
              </a:spcBef>
              <a:spcAft>
                <a:spcPts val="0"/>
              </a:spcAft>
              <a:buSzPts val="1800"/>
              <a:buChar char="◦"/>
              <a:defRPr/>
            </a:lvl7pPr>
            <a:lvl8pPr marL="3657600" indent="-342900" algn="l">
              <a:lnSpc>
                <a:spcPct val="90000"/>
              </a:lnSpc>
              <a:spcBef>
                <a:spcPts val="400"/>
              </a:spcBef>
              <a:spcAft>
                <a:spcPts val="0"/>
              </a:spcAft>
              <a:buSzPts val="1800"/>
              <a:buChar char="◦"/>
              <a:defRPr/>
            </a:lvl8pPr>
            <a:lvl9pPr marL="4114800" indent="-342900" algn="l">
              <a:lnSpc>
                <a:spcPct val="90000"/>
              </a:lnSpc>
              <a:spcBef>
                <a:spcPts val="400"/>
              </a:spcBef>
              <a:spcAft>
                <a:spcPts val="400"/>
              </a:spcAft>
              <a:buSzPts val="1800"/>
              <a:buChar char="◦"/>
              <a:defRPr/>
            </a:lvl9pPr>
          </a:lstStyle>
          <a:p/>
        </p:txBody>
      </p:sp>
      <p:sp>
        <p:nvSpPr>
          <p:cNvPr id="60" name="Google Shape;60;p7"/>
          <p:cNvSpPr>
            <a:spLocks noGrp="1"/>
          </p:cNvSpPr>
          <p:nvPr>
            <p:ph type="dt" idx="10"/>
          </p:nvPr>
        </p:nvSpPr>
        <p:spPr>
          <a:xfrm>
            <a:off x="1097280" y="6459785"/>
            <a:ext cx="2472271" cy="365125"/>
          </a:xfrm>
          <a:prstGeom prst="rect">
            <a:avLst/>
          </a:prstGeom>
          <a:noFill/>
          <a:ln>
            <a:noFill/>
          </a:ln>
        </p:spPr>
        <p:txBody>
          <a:bodyPr spcFirstLastPara="1" wrap="square" lIns="91425" tIns="45700" rIns="91425" bIns="45700" anchor="ctr">
            <a:noAutofit/>
          </a:bodyPr>
          <a:lstStyle>
            <a:lvl1pPr algn="l">
              <a:spcBef>
                <a:spcPts val="0"/>
              </a:spcBef>
              <a:spcAft>
                <a:spcPts val="0"/>
              </a:spcAft>
              <a:buSzPts val="1400"/>
              <a:buNone/>
              <a:defRPr/>
            </a:lvl1pPr>
            <a:lvl2pPr algn="l">
              <a:spcBef>
                <a:spcPts val="0"/>
              </a:spcBef>
              <a:spcAft>
                <a:spcPts val="0"/>
              </a:spcAft>
              <a:buSzPts val="1400"/>
              <a:buNone/>
              <a:defRPr/>
            </a:lvl2pPr>
            <a:lvl3pPr algn="l">
              <a:spcBef>
                <a:spcPts val="0"/>
              </a:spcBef>
              <a:spcAft>
                <a:spcPts val="0"/>
              </a:spcAft>
              <a:buSzPts val="1400"/>
              <a:buNone/>
              <a:defRPr/>
            </a:lvl3pPr>
            <a:lvl4pPr algn="l">
              <a:spcBef>
                <a:spcPts val="0"/>
              </a:spcBef>
              <a:spcAft>
                <a:spcPts val="0"/>
              </a:spcAft>
              <a:buSzPts val="1400"/>
              <a:buNone/>
              <a:defRPr/>
            </a:lvl4pPr>
            <a:lvl5pPr algn="l">
              <a:spcBef>
                <a:spcPts val="0"/>
              </a:spcBef>
              <a:spcAft>
                <a:spcPts val="0"/>
              </a:spcAft>
              <a:buSzPts val="1400"/>
              <a:buNone/>
              <a:defRPr/>
            </a:lvl5pPr>
            <a:lvl6pPr algn="l">
              <a:spcBef>
                <a:spcPts val="0"/>
              </a:spcBef>
              <a:spcAft>
                <a:spcPts val="0"/>
              </a:spcAft>
              <a:buSzPts val="1400"/>
              <a:buNone/>
              <a:defRPr/>
            </a:lvl6pPr>
            <a:lvl7pPr algn="l">
              <a:spcBef>
                <a:spcPts val="0"/>
              </a:spcBef>
              <a:spcAft>
                <a:spcPts val="0"/>
              </a:spcAft>
              <a:buSzPts val="1400"/>
              <a:buNone/>
              <a:defRPr/>
            </a:lvl7pPr>
            <a:lvl8pPr algn="l">
              <a:spcBef>
                <a:spcPts val="0"/>
              </a:spcBef>
              <a:spcAft>
                <a:spcPts val="0"/>
              </a:spcAft>
              <a:buSzPts val="1400"/>
              <a:buNone/>
              <a:defRPr/>
            </a:lvl8pPr>
            <a:lvl9pPr algn="l">
              <a:spcBef>
                <a:spcPts val="0"/>
              </a:spcBef>
              <a:spcAft>
                <a:spcPts val="0"/>
              </a:spcAft>
              <a:buSzPts val="1400"/>
              <a:buNone/>
              <a:defRPr/>
            </a:lvl9pPr>
          </a:lstStyle>
          <a:p/>
        </p:txBody>
      </p:sp>
      <p:sp>
        <p:nvSpPr>
          <p:cNvPr id="61" name="Google Shape;61;p7"/>
          <p:cNvSpPr>
            <a:spLocks noGrp="1"/>
          </p:cNvSpPr>
          <p:nvPr>
            <p:ph type="ftr" idx="11"/>
          </p:nvPr>
        </p:nvSpPr>
        <p:spPr>
          <a:xfrm>
            <a:off x="3686185" y="6459785"/>
            <a:ext cx="4822804" cy="365125"/>
          </a:xfrm>
          <a:prstGeom prst="rect">
            <a:avLst/>
          </a:prstGeom>
          <a:noFill/>
          <a:ln>
            <a:noFill/>
          </a:ln>
        </p:spPr>
        <p:txBody>
          <a:bodyPr spcFirstLastPara="1" wrap="square" lIns="91425" tIns="45700" rIns="91425" bIns="45700" anchor="ctr">
            <a:noAutofit/>
          </a:bodyPr>
          <a:lstStyle>
            <a:lvl1pPr algn="ctr">
              <a:spcBef>
                <a:spcPts val="0"/>
              </a:spcBef>
              <a:spcAft>
                <a:spcPts val="0"/>
              </a:spcAft>
              <a:buSzPts val="1400"/>
              <a:buNone/>
              <a:defRPr/>
            </a:lvl1pPr>
            <a:lvl2pPr algn="l">
              <a:spcBef>
                <a:spcPts val="0"/>
              </a:spcBef>
              <a:spcAft>
                <a:spcPts val="0"/>
              </a:spcAft>
              <a:buSzPts val="1400"/>
              <a:buNone/>
              <a:defRPr/>
            </a:lvl2pPr>
            <a:lvl3pPr algn="l">
              <a:spcBef>
                <a:spcPts val="0"/>
              </a:spcBef>
              <a:spcAft>
                <a:spcPts val="0"/>
              </a:spcAft>
              <a:buSzPts val="1400"/>
              <a:buNone/>
              <a:defRPr/>
            </a:lvl3pPr>
            <a:lvl4pPr algn="l">
              <a:spcBef>
                <a:spcPts val="0"/>
              </a:spcBef>
              <a:spcAft>
                <a:spcPts val="0"/>
              </a:spcAft>
              <a:buSzPts val="1400"/>
              <a:buNone/>
              <a:defRPr/>
            </a:lvl4pPr>
            <a:lvl5pPr algn="l">
              <a:spcBef>
                <a:spcPts val="0"/>
              </a:spcBef>
              <a:spcAft>
                <a:spcPts val="0"/>
              </a:spcAft>
              <a:buSzPts val="1400"/>
              <a:buNone/>
              <a:defRPr/>
            </a:lvl5pPr>
            <a:lvl6pPr algn="l">
              <a:spcBef>
                <a:spcPts val="0"/>
              </a:spcBef>
              <a:spcAft>
                <a:spcPts val="0"/>
              </a:spcAft>
              <a:buSzPts val="1400"/>
              <a:buNone/>
              <a:defRPr/>
            </a:lvl6pPr>
            <a:lvl7pPr algn="l">
              <a:spcBef>
                <a:spcPts val="0"/>
              </a:spcBef>
              <a:spcAft>
                <a:spcPts val="0"/>
              </a:spcAft>
              <a:buSzPts val="1400"/>
              <a:buNone/>
              <a:defRPr/>
            </a:lvl7pPr>
            <a:lvl8pPr algn="l">
              <a:spcBef>
                <a:spcPts val="0"/>
              </a:spcBef>
              <a:spcAft>
                <a:spcPts val="0"/>
              </a:spcAft>
              <a:buSzPts val="1400"/>
              <a:buNone/>
              <a:defRPr/>
            </a:lvl8pPr>
            <a:lvl9pPr algn="l">
              <a:spcBef>
                <a:spcPts val="0"/>
              </a:spcBef>
              <a:spcAft>
                <a:spcPts val="0"/>
              </a:spcAft>
              <a:buSzPts val="1400"/>
              <a:buNone/>
              <a:defRPr/>
            </a:lvl9pPr>
          </a:lstStyle>
          <a:p/>
        </p:txBody>
      </p:sp>
      <p:sp>
        <p:nvSpPr>
          <p:cNvPr id="62" name="Google Shape;62;p7"/>
          <p:cNvSpPr>
            <a:spLocks noGrp="1"/>
          </p:cNvSpPr>
          <p:nvPr>
            <p:ph type="sldNum" idx="12"/>
          </p:nvPr>
        </p:nvSpPr>
        <p:spPr>
          <a:xfrm>
            <a:off x="9900458" y="6459785"/>
            <a:ext cx="1312025" cy="365125"/>
          </a:xfrm>
          <a:prstGeom prst="rect">
            <a:avLst/>
          </a:prstGeom>
          <a:noFill/>
          <a:ln>
            <a:noFill/>
          </a:ln>
        </p:spPr>
        <p:txBody>
          <a:bodyPr spcFirstLastPara="1" wrap="square" lIns="91425" tIns="45700" rIns="91425" bIns="45700" anchor="ctr">
            <a:noAutofit/>
          </a:bodyPr>
          <a:lstStyle>
            <a:lvl1pPr marL="0" indent="0" algn="r">
              <a:spcBef>
                <a:spcPts val="0"/>
              </a:spcBef>
              <a:buNone/>
              <a:defRPr/>
            </a:lvl1pPr>
            <a:lvl2pPr marL="0" indent="0" algn="r">
              <a:spcBef>
                <a:spcPts val="0"/>
              </a:spcBef>
              <a:buNone/>
              <a:defRPr/>
            </a:lvl2pPr>
            <a:lvl3pPr marL="0" indent="0" algn="r">
              <a:spcBef>
                <a:spcPts val="0"/>
              </a:spcBef>
              <a:buNone/>
              <a:defRPr/>
            </a:lvl3pPr>
            <a:lvl4pPr marL="0" indent="0" algn="r">
              <a:spcBef>
                <a:spcPts val="0"/>
              </a:spcBef>
              <a:buNone/>
              <a:defRPr/>
            </a:lvl4pPr>
            <a:lvl5pPr marL="0" indent="0" algn="r">
              <a:spcBef>
                <a:spcPts val="0"/>
              </a:spcBef>
              <a:buNone/>
              <a:defRPr/>
            </a:lvl5pPr>
            <a:lvl6pPr marL="0" indent="0" algn="r">
              <a:spcBef>
                <a:spcPts val="0"/>
              </a:spcBef>
              <a:buNone/>
              <a:defRPr/>
            </a:lvl6pPr>
            <a:lvl7pPr marL="0" indent="0" algn="r">
              <a:spcBef>
                <a:spcPts val="0"/>
              </a:spcBef>
              <a:buNone/>
              <a:defRPr/>
            </a:lvl7pPr>
            <a:lvl8pPr marL="0" indent="0" algn="r">
              <a:spcBef>
                <a:spcPts val="0"/>
              </a:spcBef>
              <a:buNone/>
              <a:defRPr/>
            </a:lvl8pPr>
            <a:lvl9pPr marL="0" indent="0" algn="r">
              <a:spcBef>
                <a:spcPts val="0"/>
              </a:spcBef>
              <a:buNone/>
              <a:defRPr/>
            </a:lvl9pPr>
          </a:lstStyle>
          <a:p>
            <a:pPr marL="0" lvl="0" indent="0" algn="r">
              <a:spcBef>
                <a:spcPts val="0"/>
              </a:spcBef>
              <a:spcAft>
                <a:spcPts val="0"/>
              </a:spcAft>
              <a:buNone/>
            </a:pPr>
            <a:fld id="{00000000-1234-1234-1234-123412341234}" type="slidenum">
              <a:rPr/>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showMasterSp="0" matchingName="Пустой слайд">
  <p:cSld name="BLANK">
    <p:spTree>
      <p:nvGrpSpPr>
        <p:cNvPr id="1" name=""/>
        <p:cNvGrpSpPr/>
        <p:nvPr/>
      </p:nvGrpSpPr>
      <p:grpSpPr/>
      <p:sp>
        <p:nvSpPr>
          <p:cNvPr id="64" name="Google Shape;64;p8"/>
          <p:cNvSpPr>
            <a:spLocks noGrp="1"/>
          </p:cNvSpPr>
          <p:nvPr/>
        </p:nvSpPr>
        <p:spPr>
          <a:xfrm>
            <a:off x="3175" y="6400800"/>
            <a:ext cx="12188825" cy="457200"/>
          </a:xfrm>
          <a:prstGeom prst="rect">
            <a:avLst/>
          </a:prstGeom>
          <a:solidFill>
            <a:schemeClr val="accent2"/>
          </a:solidFill>
          <a:ln>
            <a:noFill/>
          </a:ln>
        </p:spPr>
        <p:txBody>
          <a:bodyPr spcFirstLastPara="1" wrap="square" lIns="91425" tIns="91425" rIns="91425" bIns="91425" anchor="ctr">
            <a:noAutofit/>
          </a:bodyPr>
          <a:lstStyle/>
          <a:p>
            <a:pPr marL="0" lvl="0" indent="0" algn="l">
              <a:spcBef>
                <a:spcPts val="0"/>
              </a:spcBef>
              <a:spcAft>
                <a:spcPts val="0"/>
              </a:spcAft>
              <a:buNone/>
            </a:pPr>
          </a:p>
        </p:txBody>
      </p:sp>
      <p:sp>
        <p:nvSpPr>
          <p:cNvPr id="65" name="Google Shape;65;p8"/>
          <p:cNvSpPr>
            <a:spLocks noGrp="1"/>
          </p:cNvSpPr>
          <p:nvPr/>
        </p:nvSpPr>
        <p:spPr>
          <a:xfrm>
            <a:off x="15" y="6334316"/>
            <a:ext cx="12188825" cy="64008"/>
          </a:xfrm>
          <a:prstGeom prst="rect">
            <a:avLst/>
          </a:prstGeom>
          <a:solidFill>
            <a:schemeClr val="accent1"/>
          </a:solidFill>
          <a:ln>
            <a:noFill/>
          </a:ln>
        </p:spPr>
        <p:txBody>
          <a:bodyPr spcFirstLastPara="1" wrap="square" lIns="91425" tIns="91425" rIns="91425" bIns="91425" anchor="ctr">
            <a:noAutofit/>
          </a:bodyPr>
          <a:lstStyle/>
          <a:p>
            <a:pPr marL="0" lvl="0" indent="0" algn="l">
              <a:spcBef>
                <a:spcPts val="0"/>
              </a:spcBef>
              <a:spcAft>
                <a:spcPts val="0"/>
              </a:spcAft>
              <a:buNone/>
            </a:pPr>
          </a:p>
        </p:txBody>
      </p:sp>
      <p:sp>
        <p:nvSpPr>
          <p:cNvPr id="66" name="Google Shape;66;p8"/>
          <p:cNvSpPr>
            <a:spLocks noGrp="1"/>
          </p:cNvSpPr>
          <p:nvPr>
            <p:ph type="dt" idx="10"/>
          </p:nvPr>
        </p:nvSpPr>
        <p:spPr>
          <a:xfrm>
            <a:off x="1097280" y="6459785"/>
            <a:ext cx="2472271" cy="365125"/>
          </a:xfrm>
          <a:prstGeom prst="rect">
            <a:avLst/>
          </a:prstGeom>
          <a:noFill/>
          <a:ln>
            <a:noFill/>
          </a:ln>
        </p:spPr>
        <p:txBody>
          <a:bodyPr spcFirstLastPara="1" wrap="square" lIns="91425" tIns="45700" rIns="91425" bIns="45700" anchor="ctr">
            <a:noAutofit/>
          </a:bodyPr>
          <a:lstStyle>
            <a:lvl1pPr algn="l">
              <a:spcBef>
                <a:spcPts val="0"/>
              </a:spcBef>
              <a:spcAft>
                <a:spcPts val="0"/>
              </a:spcAft>
              <a:buSzPts val="1400"/>
              <a:buNone/>
              <a:defRPr/>
            </a:lvl1pPr>
            <a:lvl2pPr algn="l">
              <a:spcBef>
                <a:spcPts val="0"/>
              </a:spcBef>
              <a:spcAft>
                <a:spcPts val="0"/>
              </a:spcAft>
              <a:buSzPts val="1400"/>
              <a:buNone/>
              <a:defRPr/>
            </a:lvl2pPr>
            <a:lvl3pPr algn="l">
              <a:spcBef>
                <a:spcPts val="0"/>
              </a:spcBef>
              <a:spcAft>
                <a:spcPts val="0"/>
              </a:spcAft>
              <a:buSzPts val="1400"/>
              <a:buNone/>
              <a:defRPr/>
            </a:lvl3pPr>
            <a:lvl4pPr algn="l">
              <a:spcBef>
                <a:spcPts val="0"/>
              </a:spcBef>
              <a:spcAft>
                <a:spcPts val="0"/>
              </a:spcAft>
              <a:buSzPts val="1400"/>
              <a:buNone/>
              <a:defRPr/>
            </a:lvl4pPr>
            <a:lvl5pPr algn="l">
              <a:spcBef>
                <a:spcPts val="0"/>
              </a:spcBef>
              <a:spcAft>
                <a:spcPts val="0"/>
              </a:spcAft>
              <a:buSzPts val="1400"/>
              <a:buNone/>
              <a:defRPr/>
            </a:lvl5pPr>
            <a:lvl6pPr algn="l">
              <a:spcBef>
                <a:spcPts val="0"/>
              </a:spcBef>
              <a:spcAft>
                <a:spcPts val="0"/>
              </a:spcAft>
              <a:buSzPts val="1400"/>
              <a:buNone/>
              <a:defRPr/>
            </a:lvl6pPr>
            <a:lvl7pPr algn="l">
              <a:spcBef>
                <a:spcPts val="0"/>
              </a:spcBef>
              <a:spcAft>
                <a:spcPts val="0"/>
              </a:spcAft>
              <a:buSzPts val="1400"/>
              <a:buNone/>
              <a:defRPr/>
            </a:lvl7pPr>
            <a:lvl8pPr algn="l">
              <a:spcBef>
                <a:spcPts val="0"/>
              </a:spcBef>
              <a:spcAft>
                <a:spcPts val="0"/>
              </a:spcAft>
              <a:buSzPts val="1400"/>
              <a:buNone/>
              <a:defRPr/>
            </a:lvl8pPr>
            <a:lvl9pPr algn="l">
              <a:spcBef>
                <a:spcPts val="0"/>
              </a:spcBef>
              <a:spcAft>
                <a:spcPts val="0"/>
              </a:spcAft>
              <a:buSzPts val="1400"/>
              <a:buNone/>
              <a:defRPr/>
            </a:lvl9pPr>
          </a:lstStyle>
          <a:p/>
        </p:txBody>
      </p:sp>
      <p:sp>
        <p:nvSpPr>
          <p:cNvPr id="67" name="Google Shape;67;p8"/>
          <p:cNvSpPr>
            <a:spLocks noGrp="1"/>
          </p:cNvSpPr>
          <p:nvPr>
            <p:ph type="ftr" idx="11"/>
          </p:nvPr>
        </p:nvSpPr>
        <p:spPr>
          <a:xfrm>
            <a:off x="3686185" y="6459785"/>
            <a:ext cx="4822804" cy="365125"/>
          </a:xfrm>
          <a:prstGeom prst="rect">
            <a:avLst/>
          </a:prstGeom>
          <a:noFill/>
          <a:ln>
            <a:noFill/>
          </a:ln>
        </p:spPr>
        <p:txBody>
          <a:bodyPr spcFirstLastPara="1" wrap="square" lIns="91425" tIns="45700" rIns="91425" bIns="45700" anchor="ctr">
            <a:noAutofit/>
          </a:bodyPr>
          <a:lstStyle>
            <a:lvl1pPr algn="ctr">
              <a:spcBef>
                <a:spcPts val="0"/>
              </a:spcBef>
              <a:spcAft>
                <a:spcPts val="0"/>
              </a:spcAft>
              <a:buSzPts val="1400"/>
              <a:buNone/>
              <a:defRPr>
                <a:solidFill>
                  <a:srgbClr val="FFFFFF"/>
                </a:solidFill>
              </a:defRPr>
            </a:lvl1pPr>
            <a:lvl2pPr algn="l">
              <a:spcBef>
                <a:spcPts val="0"/>
              </a:spcBef>
              <a:spcAft>
                <a:spcPts val="0"/>
              </a:spcAft>
              <a:buSzPts val="1400"/>
              <a:buNone/>
              <a:defRPr/>
            </a:lvl2pPr>
            <a:lvl3pPr algn="l">
              <a:spcBef>
                <a:spcPts val="0"/>
              </a:spcBef>
              <a:spcAft>
                <a:spcPts val="0"/>
              </a:spcAft>
              <a:buSzPts val="1400"/>
              <a:buNone/>
              <a:defRPr/>
            </a:lvl3pPr>
            <a:lvl4pPr algn="l">
              <a:spcBef>
                <a:spcPts val="0"/>
              </a:spcBef>
              <a:spcAft>
                <a:spcPts val="0"/>
              </a:spcAft>
              <a:buSzPts val="1400"/>
              <a:buNone/>
              <a:defRPr/>
            </a:lvl4pPr>
            <a:lvl5pPr algn="l">
              <a:spcBef>
                <a:spcPts val="0"/>
              </a:spcBef>
              <a:spcAft>
                <a:spcPts val="0"/>
              </a:spcAft>
              <a:buSzPts val="1400"/>
              <a:buNone/>
              <a:defRPr/>
            </a:lvl5pPr>
            <a:lvl6pPr algn="l">
              <a:spcBef>
                <a:spcPts val="0"/>
              </a:spcBef>
              <a:spcAft>
                <a:spcPts val="0"/>
              </a:spcAft>
              <a:buSzPts val="1400"/>
              <a:buNone/>
              <a:defRPr/>
            </a:lvl6pPr>
            <a:lvl7pPr algn="l">
              <a:spcBef>
                <a:spcPts val="0"/>
              </a:spcBef>
              <a:spcAft>
                <a:spcPts val="0"/>
              </a:spcAft>
              <a:buSzPts val="1400"/>
              <a:buNone/>
              <a:defRPr/>
            </a:lvl7pPr>
            <a:lvl8pPr algn="l">
              <a:spcBef>
                <a:spcPts val="0"/>
              </a:spcBef>
              <a:spcAft>
                <a:spcPts val="0"/>
              </a:spcAft>
              <a:buSzPts val="1400"/>
              <a:buNone/>
              <a:defRPr/>
            </a:lvl8pPr>
            <a:lvl9pPr algn="l">
              <a:spcBef>
                <a:spcPts val="0"/>
              </a:spcBef>
              <a:spcAft>
                <a:spcPts val="0"/>
              </a:spcAft>
              <a:buSzPts val="1400"/>
              <a:buNone/>
              <a:defRPr/>
            </a:lvl9pPr>
          </a:lstStyle>
          <a:p/>
        </p:txBody>
      </p:sp>
      <p:sp>
        <p:nvSpPr>
          <p:cNvPr id="68" name="Google Shape;68;p8"/>
          <p:cNvSpPr>
            <a:spLocks noGrp="1"/>
          </p:cNvSpPr>
          <p:nvPr>
            <p:ph type="sldNum" idx="12"/>
          </p:nvPr>
        </p:nvSpPr>
        <p:spPr>
          <a:xfrm>
            <a:off x="9900458" y="6459785"/>
            <a:ext cx="1312025" cy="365125"/>
          </a:xfrm>
          <a:prstGeom prst="rect">
            <a:avLst/>
          </a:prstGeom>
          <a:noFill/>
          <a:ln>
            <a:noFill/>
          </a:ln>
        </p:spPr>
        <p:txBody>
          <a:bodyPr spcFirstLastPara="1" wrap="square" lIns="91425" tIns="45700" rIns="91425" bIns="45700" anchor="ctr">
            <a:noAutofit/>
          </a:bodyPr>
          <a:lstStyle>
            <a:lvl1pPr marL="0" indent="0" algn="r">
              <a:spcBef>
                <a:spcPts val="0"/>
              </a:spcBef>
              <a:buNone/>
              <a:defRPr/>
            </a:lvl1pPr>
            <a:lvl2pPr marL="0" indent="0" algn="r">
              <a:spcBef>
                <a:spcPts val="0"/>
              </a:spcBef>
              <a:buNone/>
              <a:defRPr/>
            </a:lvl2pPr>
            <a:lvl3pPr marL="0" indent="0" algn="r">
              <a:spcBef>
                <a:spcPts val="0"/>
              </a:spcBef>
              <a:buNone/>
              <a:defRPr/>
            </a:lvl3pPr>
            <a:lvl4pPr marL="0" indent="0" algn="r">
              <a:spcBef>
                <a:spcPts val="0"/>
              </a:spcBef>
              <a:buNone/>
              <a:defRPr/>
            </a:lvl4pPr>
            <a:lvl5pPr marL="0" indent="0" algn="r">
              <a:spcBef>
                <a:spcPts val="0"/>
              </a:spcBef>
              <a:buNone/>
              <a:defRPr/>
            </a:lvl5pPr>
            <a:lvl6pPr marL="0" indent="0" algn="r">
              <a:spcBef>
                <a:spcPts val="0"/>
              </a:spcBef>
              <a:buNone/>
              <a:defRPr/>
            </a:lvl6pPr>
            <a:lvl7pPr marL="0" indent="0" algn="r">
              <a:spcBef>
                <a:spcPts val="0"/>
              </a:spcBef>
              <a:buNone/>
              <a:defRPr/>
            </a:lvl7pPr>
            <a:lvl8pPr marL="0" indent="0" algn="r">
              <a:spcBef>
                <a:spcPts val="0"/>
              </a:spcBef>
              <a:buNone/>
              <a:defRPr/>
            </a:lvl8pPr>
            <a:lvl9pPr marL="0" indent="0" algn="r">
              <a:spcBef>
                <a:spcPts val="0"/>
              </a:spcBef>
              <a:buNone/>
              <a:defRPr/>
            </a:lvl9pPr>
          </a:lstStyle>
          <a:p>
            <a:pPr marL="0" lvl="0" indent="0" algn="r">
              <a:spcBef>
                <a:spcPts val="0"/>
              </a:spcBef>
              <a:spcAft>
                <a:spcPts val="0"/>
              </a:spcAft>
              <a:buNone/>
            </a:pPr>
            <a:fld id="{00000000-1234-1234-1234-123412341234}" type="slidenum">
              <a:rPr/>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showMasterSp="0" matchingName="Объект с подписью">
  <p:cSld name="OBJECT_WITH_CAPTION_TEXT">
    <p:spTree>
      <p:nvGrpSpPr>
        <p:cNvPr id="1" name=""/>
        <p:cNvGrpSpPr/>
        <p:nvPr/>
      </p:nvGrpSpPr>
      <p:grpSpPr/>
      <p:sp>
        <p:nvSpPr>
          <p:cNvPr id="70" name="Google Shape;70;p9"/>
          <p:cNvSpPr>
            <a:spLocks noGrp="1"/>
          </p:cNvSpPr>
          <p:nvPr/>
        </p:nvSpPr>
        <p:spPr>
          <a:xfrm>
            <a:off x="16" y="0"/>
            <a:ext cx="4050791" cy="6858000"/>
          </a:xfrm>
          <a:prstGeom prst="rect">
            <a:avLst/>
          </a:prstGeom>
          <a:solidFill>
            <a:schemeClr val="accent2"/>
          </a:solidFill>
          <a:ln>
            <a:noFill/>
          </a:ln>
        </p:spPr>
        <p:txBody>
          <a:bodyPr spcFirstLastPara="1" wrap="square" lIns="91425" tIns="91425" rIns="91425" bIns="91425" anchor="ctr">
            <a:noAutofit/>
          </a:bodyPr>
          <a:lstStyle/>
          <a:p>
            <a:pPr marL="0" lvl="0" indent="0" algn="l">
              <a:spcBef>
                <a:spcPts val="0"/>
              </a:spcBef>
              <a:spcAft>
                <a:spcPts val="0"/>
              </a:spcAft>
              <a:buNone/>
            </a:pPr>
          </a:p>
        </p:txBody>
      </p:sp>
      <p:sp>
        <p:nvSpPr>
          <p:cNvPr id="71" name="Google Shape;71;p9"/>
          <p:cNvSpPr>
            <a:spLocks noGrp="1"/>
          </p:cNvSpPr>
          <p:nvPr/>
        </p:nvSpPr>
        <p:spPr>
          <a:xfrm>
            <a:off x="4040071" y="0"/>
            <a:ext cx="64008" cy="6858000"/>
          </a:xfrm>
          <a:prstGeom prst="rect">
            <a:avLst/>
          </a:prstGeom>
          <a:solidFill>
            <a:schemeClr val="accent1"/>
          </a:solidFill>
          <a:ln>
            <a:noFill/>
          </a:ln>
        </p:spPr>
        <p:txBody>
          <a:bodyPr spcFirstLastPara="1" wrap="square" lIns="91425" tIns="91425" rIns="91425" bIns="91425" anchor="ctr">
            <a:noAutofit/>
          </a:bodyPr>
          <a:lstStyle/>
          <a:p>
            <a:pPr marL="0" lvl="0" indent="0" algn="l">
              <a:spcBef>
                <a:spcPts val="0"/>
              </a:spcBef>
              <a:spcAft>
                <a:spcPts val="0"/>
              </a:spcAft>
              <a:buNone/>
            </a:pPr>
          </a:p>
        </p:txBody>
      </p:sp>
      <p:sp>
        <p:nvSpPr>
          <p:cNvPr id="72" name="Google Shape;72;p9"/>
          <p:cNvSpPr>
            <a:spLocks noGrp="1"/>
          </p:cNvSpPr>
          <p:nvPr>
            <p:ph type="title"/>
          </p:nvPr>
        </p:nvSpPr>
        <p:spPr>
          <a:xfrm>
            <a:off x="457200" y="594359"/>
            <a:ext cx="3200400" cy="2286000"/>
          </a:xfrm>
          <a:prstGeom prst="rect">
            <a:avLst/>
          </a:prstGeom>
          <a:noFill/>
          <a:ln>
            <a:noFill/>
          </a:ln>
        </p:spPr>
        <p:txBody>
          <a:bodyPr spcFirstLastPara="1" wrap="square" lIns="91425" tIns="45700" rIns="91425" bIns="45700" anchor="b">
            <a:normAutofit/>
          </a:bodyPr>
          <a:lstStyle>
            <a:lvl1pPr algn="l">
              <a:lnSpc>
                <a:spcPct val="85000"/>
              </a:lnSpc>
              <a:spcBef>
                <a:spcPts val="0"/>
              </a:spcBef>
              <a:spcAft>
                <a:spcPts val="0"/>
              </a:spcAft>
              <a:buClr>
                <a:srgbClr val="FFFFFF"/>
              </a:buClr>
              <a:buSzPts val="3600"/>
              <a:buFont typeface="Calibri" panose="020F0502020204030204"/>
              <a:buNone/>
              <a:defRPr sz="3600" b="0">
                <a:solidFill>
                  <a:srgbClr val="FFFFFF"/>
                </a:solidFill>
              </a:defRPr>
            </a:lvl1pPr>
            <a:lvl2pPr>
              <a:spcBef>
                <a:spcPts val="0"/>
              </a:spcBef>
              <a:spcAft>
                <a:spcPts val="0"/>
              </a:spcAft>
              <a:buSzPts val="1400"/>
              <a:buNone/>
              <a:defRPr/>
            </a:lvl2pPr>
            <a:lvl3pPr>
              <a:spcBef>
                <a:spcPts val="0"/>
              </a:spcBef>
              <a:spcAft>
                <a:spcPts val="0"/>
              </a:spcAft>
              <a:buSzPts val="1400"/>
              <a:buNone/>
              <a:defRPr/>
            </a:lvl3pPr>
            <a:lvl4pPr>
              <a:spcBef>
                <a:spcPts val="0"/>
              </a:spcBef>
              <a:spcAft>
                <a:spcPts val="0"/>
              </a:spcAft>
              <a:buSzPts val="1400"/>
              <a:buNone/>
              <a:defRPr/>
            </a:lvl4pPr>
            <a:lvl5pPr>
              <a:spcBef>
                <a:spcPts val="0"/>
              </a:spcBef>
              <a:spcAft>
                <a:spcPts val="0"/>
              </a:spcAft>
              <a:buSzPts val="1400"/>
              <a:buNone/>
              <a:defRPr/>
            </a:lvl5pPr>
            <a:lvl6pPr>
              <a:spcBef>
                <a:spcPts val="0"/>
              </a:spcBef>
              <a:spcAft>
                <a:spcPts val="0"/>
              </a:spcAft>
              <a:buSzPts val="1400"/>
              <a:buNone/>
              <a:defRPr/>
            </a:lvl6pPr>
            <a:lvl7pPr>
              <a:spcBef>
                <a:spcPts val="0"/>
              </a:spcBef>
              <a:spcAft>
                <a:spcPts val="0"/>
              </a:spcAft>
              <a:buSzPts val="1400"/>
              <a:buNone/>
              <a:defRPr/>
            </a:lvl7pPr>
            <a:lvl8pPr>
              <a:spcBef>
                <a:spcPts val="0"/>
              </a:spcBef>
              <a:spcAft>
                <a:spcPts val="0"/>
              </a:spcAft>
              <a:buSzPts val="1400"/>
              <a:buNone/>
              <a:defRPr/>
            </a:lvl8pPr>
            <a:lvl9pPr>
              <a:spcBef>
                <a:spcPts val="0"/>
              </a:spcBef>
              <a:spcAft>
                <a:spcPts val="0"/>
              </a:spcAft>
              <a:buSzPts val="1400"/>
              <a:buNone/>
              <a:defRPr/>
            </a:lvl9pPr>
          </a:lstStyle>
          <a:p/>
        </p:txBody>
      </p:sp>
      <p:sp>
        <p:nvSpPr>
          <p:cNvPr id="73" name="Google Shape;73;p9"/>
          <p:cNvSpPr>
            <a:spLocks noGrp="1"/>
          </p:cNvSpPr>
          <p:nvPr>
            <p:ph type="body" idx="1"/>
          </p:nvPr>
        </p:nvSpPr>
        <p:spPr>
          <a:xfrm>
            <a:off x="4800600" y="731520"/>
            <a:ext cx="6492240" cy="5257800"/>
          </a:xfrm>
          <a:prstGeom prst="rect">
            <a:avLst/>
          </a:prstGeom>
          <a:noFill/>
          <a:ln>
            <a:noFill/>
          </a:ln>
        </p:spPr>
        <p:txBody>
          <a:bodyPr spcFirstLastPara="1" wrap="square" lIns="0" tIns="45700" rIns="0" bIns="45700" anchor="t">
            <a:normAutofit/>
          </a:bodyPr>
          <a:lstStyle>
            <a:lvl1pPr marL="457200" indent="-342900" algn="l">
              <a:lnSpc>
                <a:spcPct val="90000"/>
              </a:lnSpc>
              <a:spcBef>
                <a:spcPts val="1200"/>
              </a:spcBef>
              <a:spcAft>
                <a:spcPts val="0"/>
              </a:spcAft>
              <a:buSzPts val="1800"/>
              <a:buChar char=" "/>
              <a:defRPr/>
            </a:lvl1pPr>
            <a:lvl2pPr marL="914400" indent="-342900" algn="l">
              <a:lnSpc>
                <a:spcPct val="90000"/>
              </a:lnSpc>
              <a:spcBef>
                <a:spcPts val="200"/>
              </a:spcBef>
              <a:spcAft>
                <a:spcPts val="0"/>
              </a:spcAft>
              <a:buSzPts val="1800"/>
              <a:buChar char="◦"/>
              <a:defRPr/>
            </a:lvl2pPr>
            <a:lvl3pPr marL="1371600" indent="-342900" algn="l">
              <a:lnSpc>
                <a:spcPct val="90000"/>
              </a:lnSpc>
              <a:spcBef>
                <a:spcPts val="400"/>
              </a:spcBef>
              <a:spcAft>
                <a:spcPts val="0"/>
              </a:spcAft>
              <a:buSzPts val="1800"/>
              <a:buChar char="◦"/>
              <a:defRPr/>
            </a:lvl3pPr>
            <a:lvl4pPr marL="1828800" indent="-342900" algn="l">
              <a:lnSpc>
                <a:spcPct val="90000"/>
              </a:lnSpc>
              <a:spcBef>
                <a:spcPts val="400"/>
              </a:spcBef>
              <a:spcAft>
                <a:spcPts val="0"/>
              </a:spcAft>
              <a:buSzPts val="1800"/>
              <a:buChar char="◦"/>
              <a:defRPr/>
            </a:lvl4pPr>
            <a:lvl5pPr marL="2286000" indent="-342900" algn="l">
              <a:lnSpc>
                <a:spcPct val="90000"/>
              </a:lnSpc>
              <a:spcBef>
                <a:spcPts val="400"/>
              </a:spcBef>
              <a:spcAft>
                <a:spcPts val="0"/>
              </a:spcAft>
              <a:buSzPts val="1800"/>
              <a:buChar char="◦"/>
              <a:defRPr/>
            </a:lvl5pPr>
            <a:lvl6pPr marL="2743200" indent="-342900" algn="l">
              <a:lnSpc>
                <a:spcPct val="90000"/>
              </a:lnSpc>
              <a:spcBef>
                <a:spcPts val="400"/>
              </a:spcBef>
              <a:spcAft>
                <a:spcPts val="0"/>
              </a:spcAft>
              <a:buSzPts val="1800"/>
              <a:buChar char="◦"/>
              <a:defRPr/>
            </a:lvl6pPr>
            <a:lvl7pPr marL="3200400" indent="-342900" algn="l">
              <a:lnSpc>
                <a:spcPct val="90000"/>
              </a:lnSpc>
              <a:spcBef>
                <a:spcPts val="400"/>
              </a:spcBef>
              <a:spcAft>
                <a:spcPts val="0"/>
              </a:spcAft>
              <a:buSzPts val="1800"/>
              <a:buChar char="◦"/>
              <a:defRPr/>
            </a:lvl7pPr>
            <a:lvl8pPr marL="3657600" indent="-342900" algn="l">
              <a:lnSpc>
                <a:spcPct val="90000"/>
              </a:lnSpc>
              <a:spcBef>
                <a:spcPts val="400"/>
              </a:spcBef>
              <a:spcAft>
                <a:spcPts val="0"/>
              </a:spcAft>
              <a:buSzPts val="1800"/>
              <a:buChar char="◦"/>
              <a:defRPr/>
            </a:lvl8pPr>
            <a:lvl9pPr marL="4114800" indent="-342900" algn="l">
              <a:lnSpc>
                <a:spcPct val="90000"/>
              </a:lnSpc>
              <a:spcBef>
                <a:spcPts val="400"/>
              </a:spcBef>
              <a:spcAft>
                <a:spcPts val="400"/>
              </a:spcAft>
              <a:buSzPts val="1800"/>
              <a:buChar char="◦"/>
              <a:defRPr/>
            </a:lvl9pPr>
          </a:lstStyle>
          <a:p/>
        </p:txBody>
      </p:sp>
      <p:sp>
        <p:nvSpPr>
          <p:cNvPr id="74" name="Google Shape;74;p9"/>
          <p:cNvSpPr>
            <a:spLocks noGrp="1"/>
          </p:cNvSpPr>
          <p:nvPr>
            <p:ph type="body" idx="2"/>
          </p:nvPr>
        </p:nvSpPr>
        <p:spPr>
          <a:xfrm>
            <a:off x="457200" y="2926080"/>
            <a:ext cx="3200400" cy="3379124"/>
          </a:xfrm>
          <a:prstGeom prst="rect">
            <a:avLst/>
          </a:prstGeom>
          <a:noFill/>
          <a:ln>
            <a:noFill/>
          </a:ln>
        </p:spPr>
        <p:txBody>
          <a:bodyPr spcFirstLastPara="1" wrap="square" lIns="91425" tIns="45700" rIns="91425" bIns="45700" anchor="t">
            <a:normAutofit/>
          </a:bodyPr>
          <a:lstStyle>
            <a:lvl1pPr marL="457200" indent="-228600" algn="l">
              <a:lnSpc>
                <a:spcPct val="90000"/>
              </a:lnSpc>
              <a:spcBef>
                <a:spcPts val="1200"/>
              </a:spcBef>
              <a:spcAft>
                <a:spcPts val="0"/>
              </a:spcAft>
              <a:buSzPts val="1500"/>
              <a:buNone/>
              <a:defRPr sz="1500">
                <a:solidFill>
                  <a:srgbClr val="FFFFFF"/>
                </a:solidFill>
              </a:defRPr>
            </a:lvl1pPr>
            <a:lvl2pPr marL="914400" indent="-228600" algn="l">
              <a:lnSpc>
                <a:spcPct val="90000"/>
              </a:lnSpc>
              <a:spcBef>
                <a:spcPts val="200"/>
              </a:spcBef>
              <a:spcAft>
                <a:spcPts val="0"/>
              </a:spcAft>
              <a:buSzPts val="1200"/>
              <a:buNone/>
              <a:defRPr sz="1200"/>
            </a:lvl2pPr>
            <a:lvl3pPr marL="1371600" indent="-228600" algn="l">
              <a:lnSpc>
                <a:spcPct val="90000"/>
              </a:lnSpc>
              <a:spcBef>
                <a:spcPts val="400"/>
              </a:spcBef>
              <a:spcAft>
                <a:spcPts val="0"/>
              </a:spcAft>
              <a:buSzPts val="1000"/>
              <a:buNone/>
              <a:defRPr sz="1000"/>
            </a:lvl3pPr>
            <a:lvl4pPr marL="1828800" indent="-228600" algn="l">
              <a:lnSpc>
                <a:spcPct val="90000"/>
              </a:lnSpc>
              <a:spcBef>
                <a:spcPts val="400"/>
              </a:spcBef>
              <a:spcAft>
                <a:spcPts val="0"/>
              </a:spcAft>
              <a:buSzPts val="900"/>
              <a:buNone/>
              <a:defRPr sz="900"/>
            </a:lvl4pPr>
            <a:lvl5pPr marL="2286000" indent="-228600" algn="l">
              <a:lnSpc>
                <a:spcPct val="90000"/>
              </a:lnSpc>
              <a:spcBef>
                <a:spcPts val="400"/>
              </a:spcBef>
              <a:spcAft>
                <a:spcPts val="0"/>
              </a:spcAft>
              <a:buSzPts val="900"/>
              <a:buNone/>
              <a:defRPr sz="900"/>
            </a:lvl5pPr>
            <a:lvl6pPr marL="2743200" indent="-228600" algn="l">
              <a:lnSpc>
                <a:spcPct val="90000"/>
              </a:lnSpc>
              <a:spcBef>
                <a:spcPts val="400"/>
              </a:spcBef>
              <a:spcAft>
                <a:spcPts val="0"/>
              </a:spcAft>
              <a:buSzPts val="900"/>
              <a:buNone/>
              <a:defRPr sz="900"/>
            </a:lvl6pPr>
            <a:lvl7pPr marL="3200400" indent="-228600" algn="l">
              <a:lnSpc>
                <a:spcPct val="90000"/>
              </a:lnSpc>
              <a:spcBef>
                <a:spcPts val="400"/>
              </a:spcBef>
              <a:spcAft>
                <a:spcPts val="0"/>
              </a:spcAft>
              <a:buSzPts val="900"/>
              <a:buNone/>
              <a:defRPr sz="900"/>
            </a:lvl7pPr>
            <a:lvl8pPr marL="3657600" indent="-228600" algn="l">
              <a:lnSpc>
                <a:spcPct val="90000"/>
              </a:lnSpc>
              <a:spcBef>
                <a:spcPts val="400"/>
              </a:spcBef>
              <a:spcAft>
                <a:spcPts val="0"/>
              </a:spcAft>
              <a:buSzPts val="900"/>
              <a:buNone/>
              <a:defRPr sz="900"/>
            </a:lvl8pPr>
            <a:lvl9pPr marL="4114800" indent="-228600" algn="l">
              <a:lnSpc>
                <a:spcPct val="90000"/>
              </a:lnSpc>
              <a:spcBef>
                <a:spcPts val="400"/>
              </a:spcBef>
              <a:spcAft>
                <a:spcPts val="400"/>
              </a:spcAft>
              <a:buSzPts val="900"/>
              <a:buNone/>
              <a:defRPr sz="900"/>
            </a:lvl9pPr>
          </a:lstStyle>
          <a:p/>
        </p:txBody>
      </p:sp>
      <p:sp>
        <p:nvSpPr>
          <p:cNvPr id="75" name="Google Shape;75;p9"/>
          <p:cNvSpPr>
            <a:spLocks noGrp="1"/>
          </p:cNvSpPr>
          <p:nvPr>
            <p:ph type="dt" idx="10"/>
          </p:nvPr>
        </p:nvSpPr>
        <p:spPr>
          <a:xfrm>
            <a:off x="465512" y="6459785"/>
            <a:ext cx="2618510" cy="365125"/>
          </a:xfrm>
          <a:prstGeom prst="rect">
            <a:avLst/>
          </a:prstGeom>
          <a:noFill/>
          <a:ln>
            <a:noFill/>
          </a:ln>
        </p:spPr>
        <p:txBody>
          <a:bodyPr spcFirstLastPara="1" wrap="square" lIns="91425" tIns="45700" rIns="91425" bIns="45700" anchor="ctr">
            <a:noAutofit/>
          </a:bodyPr>
          <a:lstStyle>
            <a:lvl1pPr algn="l">
              <a:spcBef>
                <a:spcPts val="0"/>
              </a:spcBef>
              <a:spcAft>
                <a:spcPts val="0"/>
              </a:spcAft>
              <a:buSzPts val="1400"/>
              <a:buNone/>
              <a:defRPr/>
            </a:lvl1pPr>
            <a:lvl2pPr algn="l">
              <a:spcBef>
                <a:spcPts val="0"/>
              </a:spcBef>
              <a:spcAft>
                <a:spcPts val="0"/>
              </a:spcAft>
              <a:buSzPts val="1400"/>
              <a:buNone/>
              <a:defRPr/>
            </a:lvl2pPr>
            <a:lvl3pPr algn="l">
              <a:spcBef>
                <a:spcPts val="0"/>
              </a:spcBef>
              <a:spcAft>
                <a:spcPts val="0"/>
              </a:spcAft>
              <a:buSzPts val="1400"/>
              <a:buNone/>
              <a:defRPr/>
            </a:lvl3pPr>
            <a:lvl4pPr algn="l">
              <a:spcBef>
                <a:spcPts val="0"/>
              </a:spcBef>
              <a:spcAft>
                <a:spcPts val="0"/>
              </a:spcAft>
              <a:buSzPts val="1400"/>
              <a:buNone/>
              <a:defRPr/>
            </a:lvl4pPr>
            <a:lvl5pPr algn="l">
              <a:spcBef>
                <a:spcPts val="0"/>
              </a:spcBef>
              <a:spcAft>
                <a:spcPts val="0"/>
              </a:spcAft>
              <a:buSzPts val="1400"/>
              <a:buNone/>
              <a:defRPr/>
            </a:lvl5pPr>
            <a:lvl6pPr algn="l">
              <a:spcBef>
                <a:spcPts val="0"/>
              </a:spcBef>
              <a:spcAft>
                <a:spcPts val="0"/>
              </a:spcAft>
              <a:buSzPts val="1400"/>
              <a:buNone/>
              <a:defRPr/>
            </a:lvl6pPr>
            <a:lvl7pPr algn="l">
              <a:spcBef>
                <a:spcPts val="0"/>
              </a:spcBef>
              <a:spcAft>
                <a:spcPts val="0"/>
              </a:spcAft>
              <a:buSzPts val="1400"/>
              <a:buNone/>
              <a:defRPr/>
            </a:lvl7pPr>
            <a:lvl8pPr algn="l">
              <a:spcBef>
                <a:spcPts val="0"/>
              </a:spcBef>
              <a:spcAft>
                <a:spcPts val="0"/>
              </a:spcAft>
              <a:buSzPts val="1400"/>
              <a:buNone/>
              <a:defRPr/>
            </a:lvl8pPr>
            <a:lvl9pPr algn="l">
              <a:spcBef>
                <a:spcPts val="0"/>
              </a:spcBef>
              <a:spcAft>
                <a:spcPts val="0"/>
              </a:spcAft>
              <a:buSzPts val="1400"/>
              <a:buNone/>
              <a:defRPr/>
            </a:lvl9pPr>
          </a:lstStyle>
          <a:p/>
        </p:txBody>
      </p:sp>
      <p:sp>
        <p:nvSpPr>
          <p:cNvPr id="76" name="Google Shape;76;p9"/>
          <p:cNvSpPr>
            <a:spLocks noGrp="1"/>
          </p:cNvSpPr>
          <p:nvPr>
            <p:ph type="ftr" idx="11"/>
          </p:nvPr>
        </p:nvSpPr>
        <p:spPr>
          <a:xfrm>
            <a:off x="4800600" y="6459785"/>
            <a:ext cx="4648200" cy="365125"/>
          </a:xfrm>
          <a:prstGeom prst="rect">
            <a:avLst/>
          </a:prstGeom>
          <a:noFill/>
          <a:ln>
            <a:noFill/>
          </a:ln>
        </p:spPr>
        <p:txBody>
          <a:bodyPr spcFirstLastPara="1" wrap="square" lIns="91425" tIns="45700" rIns="91425" bIns="45700" anchor="ctr">
            <a:noAutofit/>
          </a:bodyPr>
          <a:lstStyle>
            <a:lvl1pPr algn="l">
              <a:spcBef>
                <a:spcPts val="0"/>
              </a:spcBef>
              <a:spcAft>
                <a:spcPts val="0"/>
              </a:spcAft>
              <a:buSzPts val="1400"/>
              <a:buNone/>
              <a:defRPr>
                <a:solidFill>
                  <a:schemeClr val="dk2"/>
                </a:solidFill>
              </a:defRPr>
            </a:lvl1pPr>
            <a:lvl2pPr algn="l">
              <a:spcBef>
                <a:spcPts val="0"/>
              </a:spcBef>
              <a:spcAft>
                <a:spcPts val="0"/>
              </a:spcAft>
              <a:buSzPts val="1400"/>
              <a:buNone/>
              <a:defRPr/>
            </a:lvl2pPr>
            <a:lvl3pPr algn="l">
              <a:spcBef>
                <a:spcPts val="0"/>
              </a:spcBef>
              <a:spcAft>
                <a:spcPts val="0"/>
              </a:spcAft>
              <a:buSzPts val="1400"/>
              <a:buNone/>
              <a:defRPr/>
            </a:lvl3pPr>
            <a:lvl4pPr algn="l">
              <a:spcBef>
                <a:spcPts val="0"/>
              </a:spcBef>
              <a:spcAft>
                <a:spcPts val="0"/>
              </a:spcAft>
              <a:buSzPts val="1400"/>
              <a:buNone/>
              <a:defRPr/>
            </a:lvl4pPr>
            <a:lvl5pPr algn="l">
              <a:spcBef>
                <a:spcPts val="0"/>
              </a:spcBef>
              <a:spcAft>
                <a:spcPts val="0"/>
              </a:spcAft>
              <a:buSzPts val="1400"/>
              <a:buNone/>
              <a:defRPr/>
            </a:lvl5pPr>
            <a:lvl6pPr algn="l">
              <a:spcBef>
                <a:spcPts val="0"/>
              </a:spcBef>
              <a:spcAft>
                <a:spcPts val="0"/>
              </a:spcAft>
              <a:buSzPts val="1400"/>
              <a:buNone/>
              <a:defRPr/>
            </a:lvl6pPr>
            <a:lvl7pPr algn="l">
              <a:spcBef>
                <a:spcPts val="0"/>
              </a:spcBef>
              <a:spcAft>
                <a:spcPts val="0"/>
              </a:spcAft>
              <a:buSzPts val="1400"/>
              <a:buNone/>
              <a:defRPr/>
            </a:lvl7pPr>
            <a:lvl8pPr algn="l">
              <a:spcBef>
                <a:spcPts val="0"/>
              </a:spcBef>
              <a:spcAft>
                <a:spcPts val="0"/>
              </a:spcAft>
              <a:buSzPts val="1400"/>
              <a:buNone/>
              <a:defRPr/>
            </a:lvl8pPr>
            <a:lvl9pPr algn="l">
              <a:spcBef>
                <a:spcPts val="0"/>
              </a:spcBef>
              <a:spcAft>
                <a:spcPts val="0"/>
              </a:spcAft>
              <a:buSzPts val="1400"/>
              <a:buNone/>
              <a:defRPr/>
            </a:lvl9pPr>
          </a:lstStyle>
          <a:p/>
        </p:txBody>
      </p:sp>
      <p:sp>
        <p:nvSpPr>
          <p:cNvPr id="77" name="Google Shape;77;p9"/>
          <p:cNvSpPr>
            <a:spLocks noGrp="1"/>
          </p:cNvSpPr>
          <p:nvPr>
            <p:ph type="sldNum" idx="12"/>
          </p:nvPr>
        </p:nvSpPr>
        <p:spPr>
          <a:xfrm>
            <a:off x="9900458" y="6459785"/>
            <a:ext cx="1312025" cy="365125"/>
          </a:xfrm>
          <a:prstGeom prst="rect">
            <a:avLst/>
          </a:prstGeom>
          <a:noFill/>
          <a:ln>
            <a:noFill/>
          </a:ln>
        </p:spPr>
        <p:txBody>
          <a:bodyPr spcFirstLastPara="1" wrap="square" lIns="91425" tIns="45700" rIns="91425" bIns="45700" anchor="ctr">
            <a:noAutofit/>
          </a:bodyPr>
          <a:lstStyle>
            <a:lvl1pPr marL="0" indent="0" algn="r">
              <a:spcBef>
                <a:spcPts val="0"/>
              </a:spcBef>
              <a:buNone/>
              <a:defRPr sz="1050">
                <a:solidFill>
                  <a:schemeClr val="dk2"/>
                </a:solidFill>
                <a:latin typeface="Calibri" panose="020F0502020204030204"/>
                <a:ea typeface="Calibri" panose="020F0502020204030204"/>
                <a:cs typeface="Calibri" panose="020F0502020204030204"/>
              </a:defRPr>
            </a:lvl1pPr>
            <a:lvl2pPr marL="0" indent="0" algn="r">
              <a:spcBef>
                <a:spcPts val="0"/>
              </a:spcBef>
              <a:buNone/>
              <a:defRPr sz="1050">
                <a:solidFill>
                  <a:schemeClr val="dk2"/>
                </a:solidFill>
                <a:latin typeface="Calibri" panose="020F0502020204030204"/>
                <a:ea typeface="Calibri" panose="020F0502020204030204"/>
                <a:cs typeface="Calibri" panose="020F0502020204030204"/>
              </a:defRPr>
            </a:lvl2pPr>
            <a:lvl3pPr marL="0" indent="0" algn="r">
              <a:spcBef>
                <a:spcPts val="0"/>
              </a:spcBef>
              <a:buNone/>
              <a:defRPr sz="1050">
                <a:solidFill>
                  <a:schemeClr val="dk2"/>
                </a:solidFill>
                <a:latin typeface="Calibri" panose="020F0502020204030204"/>
                <a:ea typeface="Calibri" panose="020F0502020204030204"/>
                <a:cs typeface="Calibri" panose="020F0502020204030204"/>
              </a:defRPr>
            </a:lvl3pPr>
            <a:lvl4pPr marL="0" indent="0" algn="r">
              <a:spcBef>
                <a:spcPts val="0"/>
              </a:spcBef>
              <a:buNone/>
              <a:defRPr sz="1050">
                <a:solidFill>
                  <a:schemeClr val="dk2"/>
                </a:solidFill>
                <a:latin typeface="Calibri" panose="020F0502020204030204"/>
                <a:ea typeface="Calibri" panose="020F0502020204030204"/>
                <a:cs typeface="Calibri" panose="020F0502020204030204"/>
              </a:defRPr>
            </a:lvl4pPr>
            <a:lvl5pPr marL="0" indent="0" algn="r">
              <a:spcBef>
                <a:spcPts val="0"/>
              </a:spcBef>
              <a:buNone/>
              <a:defRPr sz="1050">
                <a:solidFill>
                  <a:schemeClr val="dk2"/>
                </a:solidFill>
                <a:latin typeface="Calibri" panose="020F0502020204030204"/>
                <a:ea typeface="Calibri" panose="020F0502020204030204"/>
                <a:cs typeface="Calibri" panose="020F0502020204030204"/>
              </a:defRPr>
            </a:lvl5pPr>
            <a:lvl6pPr marL="0" indent="0" algn="r">
              <a:spcBef>
                <a:spcPts val="0"/>
              </a:spcBef>
              <a:buNone/>
              <a:defRPr sz="1050">
                <a:solidFill>
                  <a:schemeClr val="dk2"/>
                </a:solidFill>
                <a:latin typeface="Calibri" panose="020F0502020204030204"/>
                <a:ea typeface="Calibri" panose="020F0502020204030204"/>
                <a:cs typeface="Calibri" panose="020F0502020204030204"/>
              </a:defRPr>
            </a:lvl6pPr>
            <a:lvl7pPr marL="0" indent="0" algn="r">
              <a:spcBef>
                <a:spcPts val="0"/>
              </a:spcBef>
              <a:buNone/>
              <a:defRPr sz="1050">
                <a:solidFill>
                  <a:schemeClr val="dk2"/>
                </a:solidFill>
                <a:latin typeface="Calibri" panose="020F0502020204030204"/>
                <a:ea typeface="Calibri" panose="020F0502020204030204"/>
                <a:cs typeface="Calibri" panose="020F0502020204030204"/>
              </a:defRPr>
            </a:lvl7pPr>
            <a:lvl8pPr marL="0" indent="0" algn="r">
              <a:spcBef>
                <a:spcPts val="0"/>
              </a:spcBef>
              <a:buNone/>
              <a:defRPr sz="1050">
                <a:solidFill>
                  <a:schemeClr val="dk2"/>
                </a:solidFill>
                <a:latin typeface="Calibri" panose="020F0502020204030204"/>
                <a:ea typeface="Calibri" panose="020F0502020204030204"/>
                <a:cs typeface="Calibri" panose="020F0502020204030204"/>
              </a:defRPr>
            </a:lvl8pPr>
            <a:lvl9pPr marL="0" indent="0" algn="r">
              <a:spcBef>
                <a:spcPts val="0"/>
              </a:spcBef>
              <a:buNone/>
              <a:defRPr sz="1050">
                <a:solidFill>
                  <a:schemeClr val="dk2"/>
                </a:solidFill>
                <a:latin typeface="Calibri" panose="020F0502020204030204"/>
                <a:ea typeface="Calibri" panose="020F0502020204030204"/>
                <a:cs typeface="Calibri" panose="020F0502020204030204"/>
              </a:defRPr>
            </a:lvl9pPr>
          </a:lstStyle>
          <a:p>
            <a:pPr marL="0" lvl="0" indent="0" algn="r">
              <a:spcBef>
                <a:spcPts val="0"/>
              </a:spcBef>
              <a:spcAft>
                <a:spcPts val="0"/>
              </a:spcAft>
              <a:buNone/>
            </a:pPr>
            <a:fld id="{00000000-1234-1234-1234-123412341234}" type="slidenum">
              <a:rPr/>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showMasterSp="0" matchingName="Рисунок с подписью">
  <p:cSld name="PICTURE_WITH_CAPTION_TEXT">
    <p:spTree>
      <p:nvGrpSpPr>
        <p:cNvPr id="1" name=""/>
        <p:cNvGrpSpPr/>
        <p:nvPr/>
      </p:nvGrpSpPr>
      <p:grpSpPr/>
      <p:sp>
        <p:nvSpPr>
          <p:cNvPr id="79" name="Google Shape;79;p10"/>
          <p:cNvSpPr>
            <a:spLocks noGrp="1"/>
          </p:cNvSpPr>
          <p:nvPr/>
        </p:nvSpPr>
        <p:spPr>
          <a:xfrm>
            <a:off x="0" y="4953000"/>
            <a:ext cx="12188825" cy="1905000"/>
          </a:xfrm>
          <a:prstGeom prst="rect">
            <a:avLst/>
          </a:prstGeom>
          <a:solidFill>
            <a:schemeClr val="accent2"/>
          </a:solidFill>
          <a:ln>
            <a:noFill/>
          </a:ln>
        </p:spPr>
        <p:txBody>
          <a:bodyPr spcFirstLastPara="1" wrap="square" lIns="91425" tIns="91425" rIns="91425" bIns="91425" anchor="ctr">
            <a:noAutofit/>
          </a:bodyPr>
          <a:lstStyle/>
          <a:p>
            <a:pPr marL="0" lvl="0" indent="0" algn="l">
              <a:spcBef>
                <a:spcPts val="0"/>
              </a:spcBef>
              <a:spcAft>
                <a:spcPts val="0"/>
              </a:spcAft>
              <a:buNone/>
            </a:pPr>
          </a:p>
        </p:txBody>
      </p:sp>
      <p:sp>
        <p:nvSpPr>
          <p:cNvPr id="80" name="Google Shape;80;p10"/>
          <p:cNvSpPr>
            <a:spLocks noGrp="1"/>
          </p:cNvSpPr>
          <p:nvPr/>
        </p:nvSpPr>
        <p:spPr>
          <a:xfrm>
            <a:off x="15" y="4915076"/>
            <a:ext cx="12188825" cy="64008"/>
          </a:xfrm>
          <a:prstGeom prst="rect">
            <a:avLst/>
          </a:prstGeom>
          <a:solidFill>
            <a:schemeClr val="accent1"/>
          </a:solidFill>
          <a:ln>
            <a:noFill/>
          </a:ln>
        </p:spPr>
        <p:txBody>
          <a:bodyPr spcFirstLastPara="1" wrap="square" lIns="91425" tIns="91425" rIns="91425" bIns="91425" anchor="ctr">
            <a:noAutofit/>
          </a:bodyPr>
          <a:lstStyle/>
          <a:p>
            <a:pPr marL="0" lvl="0" indent="0" algn="l">
              <a:spcBef>
                <a:spcPts val="0"/>
              </a:spcBef>
              <a:spcAft>
                <a:spcPts val="0"/>
              </a:spcAft>
              <a:buNone/>
            </a:pPr>
          </a:p>
        </p:txBody>
      </p:sp>
      <p:sp>
        <p:nvSpPr>
          <p:cNvPr id="81" name="Google Shape;81;p10"/>
          <p:cNvSpPr>
            <a:spLocks noGrp="1"/>
          </p:cNvSpPr>
          <p:nvPr>
            <p:ph type="title"/>
          </p:nvPr>
        </p:nvSpPr>
        <p:spPr>
          <a:xfrm>
            <a:off x="1097280" y="5074920"/>
            <a:ext cx="10113264" cy="822960"/>
          </a:xfrm>
          <a:prstGeom prst="rect">
            <a:avLst/>
          </a:prstGeom>
          <a:noFill/>
          <a:ln>
            <a:noFill/>
          </a:ln>
        </p:spPr>
        <p:txBody>
          <a:bodyPr spcFirstLastPara="1" wrap="square" lIns="91425" tIns="0" rIns="91425" bIns="0" anchor="b">
            <a:noAutofit/>
          </a:bodyPr>
          <a:lstStyle>
            <a:lvl1pPr algn="l">
              <a:lnSpc>
                <a:spcPct val="85000"/>
              </a:lnSpc>
              <a:spcBef>
                <a:spcPts val="0"/>
              </a:spcBef>
              <a:spcAft>
                <a:spcPts val="0"/>
              </a:spcAft>
              <a:buClr>
                <a:srgbClr val="FFFFFF"/>
              </a:buClr>
              <a:buSzPts val="3600"/>
              <a:buFont typeface="Calibri" panose="020F0502020204030204"/>
              <a:buNone/>
              <a:defRPr sz="3600" b="0">
                <a:solidFill>
                  <a:srgbClr val="FFFFFF"/>
                </a:solidFill>
              </a:defRPr>
            </a:lvl1pPr>
            <a:lvl2pPr>
              <a:spcBef>
                <a:spcPts val="0"/>
              </a:spcBef>
              <a:spcAft>
                <a:spcPts val="0"/>
              </a:spcAft>
              <a:buSzPts val="1400"/>
              <a:buNone/>
              <a:defRPr/>
            </a:lvl2pPr>
            <a:lvl3pPr>
              <a:spcBef>
                <a:spcPts val="0"/>
              </a:spcBef>
              <a:spcAft>
                <a:spcPts val="0"/>
              </a:spcAft>
              <a:buSzPts val="1400"/>
              <a:buNone/>
              <a:defRPr/>
            </a:lvl3pPr>
            <a:lvl4pPr>
              <a:spcBef>
                <a:spcPts val="0"/>
              </a:spcBef>
              <a:spcAft>
                <a:spcPts val="0"/>
              </a:spcAft>
              <a:buSzPts val="1400"/>
              <a:buNone/>
              <a:defRPr/>
            </a:lvl4pPr>
            <a:lvl5pPr>
              <a:spcBef>
                <a:spcPts val="0"/>
              </a:spcBef>
              <a:spcAft>
                <a:spcPts val="0"/>
              </a:spcAft>
              <a:buSzPts val="1400"/>
              <a:buNone/>
              <a:defRPr/>
            </a:lvl5pPr>
            <a:lvl6pPr>
              <a:spcBef>
                <a:spcPts val="0"/>
              </a:spcBef>
              <a:spcAft>
                <a:spcPts val="0"/>
              </a:spcAft>
              <a:buSzPts val="1400"/>
              <a:buNone/>
              <a:defRPr/>
            </a:lvl6pPr>
            <a:lvl7pPr>
              <a:spcBef>
                <a:spcPts val="0"/>
              </a:spcBef>
              <a:spcAft>
                <a:spcPts val="0"/>
              </a:spcAft>
              <a:buSzPts val="1400"/>
              <a:buNone/>
              <a:defRPr/>
            </a:lvl7pPr>
            <a:lvl8pPr>
              <a:spcBef>
                <a:spcPts val="0"/>
              </a:spcBef>
              <a:spcAft>
                <a:spcPts val="0"/>
              </a:spcAft>
              <a:buSzPts val="1400"/>
              <a:buNone/>
              <a:defRPr/>
            </a:lvl8pPr>
            <a:lvl9pPr>
              <a:spcBef>
                <a:spcPts val="0"/>
              </a:spcBef>
              <a:spcAft>
                <a:spcPts val="0"/>
              </a:spcAft>
              <a:buSzPts val="1400"/>
              <a:buNone/>
              <a:defRPr/>
            </a:lvl9pPr>
          </a:lstStyle>
          <a:p/>
        </p:txBody>
      </p:sp>
      <p:sp>
        <p:nvSpPr>
          <p:cNvPr id="82" name="Google Shape;82;p10"/>
          <p:cNvSpPr>
            <a:spLocks noGrp="1"/>
          </p:cNvSpPr>
          <p:nvPr>
            <p:ph type="pic" idx="2"/>
          </p:nvPr>
        </p:nvSpPr>
        <p:spPr>
          <a:xfrm>
            <a:off x="15" y="0"/>
            <a:ext cx="12191985" cy="4915076"/>
          </a:xfrm>
        </p:spPr>
      </p:sp>
      <p:sp>
        <p:nvSpPr>
          <p:cNvPr id="83" name="Google Shape;83;p10"/>
          <p:cNvSpPr>
            <a:spLocks noGrp="1"/>
          </p:cNvSpPr>
          <p:nvPr>
            <p:ph type="body" idx="1"/>
          </p:nvPr>
        </p:nvSpPr>
        <p:spPr>
          <a:xfrm>
            <a:off x="1097280" y="5907023"/>
            <a:ext cx="10113264" cy="594360"/>
          </a:xfrm>
          <a:prstGeom prst="rect">
            <a:avLst/>
          </a:prstGeom>
          <a:noFill/>
          <a:ln>
            <a:noFill/>
          </a:ln>
        </p:spPr>
        <p:txBody>
          <a:bodyPr spcFirstLastPara="1" wrap="square" lIns="91425" tIns="0" rIns="91425" bIns="0" anchor="t">
            <a:normAutofit/>
          </a:bodyPr>
          <a:lstStyle>
            <a:lvl1pPr marL="457200" indent="-228600" algn="l">
              <a:lnSpc>
                <a:spcPct val="90000"/>
              </a:lnSpc>
              <a:spcBef>
                <a:spcPts val="0"/>
              </a:spcBef>
              <a:spcAft>
                <a:spcPts val="0"/>
              </a:spcAft>
              <a:buSzPts val="1500"/>
              <a:buNone/>
              <a:defRPr sz="1500">
                <a:solidFill>
                  <a:srgbClr val="FFFFFF"/>
                </a:solidFill>
              </a:defRPr>
            </a:lvl1pPr>
            <a:lvl2pPr marL="914400" indent="-228600" algn="l">
              <a:lnSpc>
                <a:spcPct val="90000"/>
              </a:lnSpc>
              <a:spcBef>
                <a:spcPts val="600"/>
              </a:spcBef>
              <a:spcAft>
                <a:spcPts val="0"/>
              </a:spcAft>
              <a:buSzPts val="1200"/>
              <a:buNone/>
              <a:defRPr sz="1200"/>
            </a:lvl2pPr>
            <a:lvl3pPr marL="1371600" indent="-228600" algn="l">
              <a:lnSpc>
                <a:spcPct val="90000"/>
              </a:lnSpc>
              <a:spcBef>
                <a:spcPts val="400"/>
              </a:spcBef>
              <a:spcAft>
                <a:spcPts val="0"/>
              </a:spcAft>
              <a:buSzPts val="1000"/>
              <a:buNone/>
              <a:defRPr sz="1000"/>
            </a:lvl3pPr>
            <a:lvl4pPr marL="1828800" indent="-228600" algn="l">
              <a:lnSpc>
                <a:spcPct val="90000"/>
              </a:lnSpc>
              <a:spcBef>
                <a:spcPts val="400"/>
              </a:spcBef>
              <a:spcAft>
                <a:spcPts val="0"/>
              </a:spcAft>
              <a:buSzPts val="900"/>
              <a:buNone/>
              <a:defRPr sz="900"/>
            </a:lvl4pPr>
            <a:lvl5pPr marL="2286000" indent="-228600" algn="l">
              <a:lnSpc>
                <a:spcPct val="90000"/>
              </a:lnSpc>
              <a:spcBef>
                <a:spcPts val="400"/>
              </a:spcBef>
              <a:spcAft>
                <a:spcPts val="0"/>
              </a:spcAft>
              <a:buSzPts val="900"/>
              <a:buNone/>
              <a:defRPr sz="900"/>
            </a:lvl5pPr>
            <a:lvl6pPr marL="2743200" indent="-228600" algn="l">
              <a:lnSpc>
                <a:spcPct val="90000"/>
              </a:lnSpc>
              <a:spcBef>
                <a:spcPts val="400"/>
              </a:spcBef>
              <a:spcAft>
                <a:spcPts val="0"/>
              </a:spcAft>
              <a:buSzPts val="900"/>
              <a:buNone/>
              <a:defRPr sz="900"/>
            </a:lvl6pPr>
            <a:lvl7pPr marL="3200400" indent="-228600" algn="l">
              <a:lnSpc>
                <a:spcPct val="90000"/>
              </a:lnSpc>
              <a:spcBef>
                <a:spcPts val="400"/>
              </a:spcBef>
              <a:spcAft>
                <a:spcPts val="0"/>
              </a:spcAft>
              <a:buSzPts val="900"/>
              <a:buNone/>
              <a:defRPr sz="900"/>
            </a:lvl7pPr>
            <a:lvl8pPr marL="3657600" indent="-228600" algn="l">
              <a:lnSpc>
                <a:spcPct val="90000"/>
              </a:lnSpc>
              <a:spcBef>
                <a:spcPts val="400"/>
              </a:spcBef>
              <a:spcAft>
                <a:spcPts val="0"/>
              </a:spcAft>
              <a:buSzPts val="900"/>
              <a:buNone/>
              <a:defRPr sz="900"/>
            </a:lvl8pPr>
            <a:lvl9pPr marL="4114800" indent="-228600" algn="l">
              <a:lnSpc>
                <a:spcPct val="90000"/>
              </a:lnSpc>
              <a:spcBef>
                <a:spcPts val="400"/>
              </a:spcBef>
              <a:spcAft>
                <a:spcPts val="400"/>
              </a:spcAft>
              <a:buSzPts val="900"/>
              <a:buNone/>
              <a:defRPr sz="900"/>
            </a:lvl9pPr>
          </a:lstStyle>
          <a:p/>
        </p:txBody>
      </p:sp>
      <p:sp>
        <p:nvSpPr>
          <p:cNvPr id="84" name="Google Shape;84;p10"/>
          <p:cNvSpPr>
            <a:spLocks noGrp="1"/>
          </p:cNvSpPr>
          <p:nvPr>
            <p:ph type="dt" idx="10"/>
          </p:nvPr>
        </p:nvSpPr>
        <p:spPr>
          <a:xfrm>
            <a:off x="1097280" y="6459785"/>
            <a:ext cx="2472271" cy="365125"/>
          </a:xfrm>
          <a:prstGeom prst="rect">
            <a:avLst/>
          </a:prstGeom>
          <a:noFill/>
          <a:ln>
            <a:noFill/>
          </a:ln>
        </p:spPr>
        <p:txBody>
          <a:bodyPr spcFirstLastPara="1" wrap="square" lIns="91425" tIns="45700" rIns="91425" bIns="45700" anchor="ctr">
            <a:noAutofit/>
          </a:bodyPr>
          <a:lstStyle>
            <a:lvl1pPr algn="l">
              <a:spcBef>
                <a:spcPts val="0"/>
              </a:spcBef>
              <a:spcAft>
                <a:spcPts val="0"/>
              </a:spcAft>
              <a:buSzPts val="1400"/>
              <a:buNone/>
              <a:defRPr/>
            </a:lvl1pPr>
            <a:lvl2pPr algn="l">
              <a:spcBef>
                <a:spcPts val="0"/>
              </a:spcBef>
              <a:spcAft>
                <a:spcPts val="0"/>
              </a:spcAft>
              <a:buSzPts val="1400"/>
              <a:buNone/>
              <a:defRPr/>
            </a:lvl2pPr>
            <a:lvl3pPr algn="l">
              <a:spcBef>
                <a:spcPts val="0"/>
              </a:spcBef>
              <a:spcAft>
                <a:spcPts val="0"/>
              </a:spcAft>
              <a:buSzPts val="1400"/>
              <a:buNone/>
              <a:defRPr/>
            </a:lvl3pPr>
            <a:lvl4pPr algn="l">
              <a:spcBef>
                <a:spcPts val="0"/>
              </a:spcBef>
              <a:spcAft>
                <a:spcPts val="0"/>
              </a:spcAft>
              <a:buSzPts val="1400"/>
              <a:buNone/>
              <a:defRPr/>
            </a:lvl4pPr>
            <a:lvl5pPr algn="l">
              <a:spcBef>
                <a:spcPts val="0"/>
              </a:spcBef>
              <a:spcAft>
                <a:spcPts val="0"/>
              </a:spcAft>
              <a:buSzPts val="1400"/>
              <a:buNone/>
              <a:defRPr/>
            </a:lvl5pPr>
            <a:lvl6pPr algn="l">
              <a:spcBef>
                <a:spcPts val="0"/>
              </a:spcBef>
              <a:spcAft>
                <a:spcPts val="0"/>
              </a:spcAft>
              <a:buSzPts val="1400"/>
              <a:buNone/>
              <a:defRPr/>
            </a:lvl6pPr>
            <a:lvl7pPr algn="l">
              <a:spcBef>
                <a:spcPts val="0"/>
              </a:spcBef>
              <a:spcAft>
                <a:spcPts val="0"/>
              </a:spcAft>
              <a:buSzPts val="1400"/>
              <a:buNone/>
              <a:defRPr/>
            </a:lvl7pPr>
            <a:lvl8pPr algn="l">
              <a:spcBef>
                <a:spcPts val="0"/>
              </a:spcBef>
              <a:spcAft>
                <a:spcPts val="0"/>
              </a:spcAft>
              <a:buSzPts val="1400"/>
              <a:buNone/>
              <a:defRPr/>
            </a:lvl8pPr>
            <a:lvl9pPr algn="l">
              <a:spcBef>
                <a:spcPts val="0"/>
              </a:spcBef>
              <a:spcAft>
                <a:spcPts val="0"/>
              </a:spcAft>
              <a:buSzPts val="1400"/>
              <a:buNone/>
              <a:defRPr/>
            </a:lvl9pPr>
          </a:lstStyle>
          <a:p/>
        </p:txBody>
      </p:sp>
      <p:sp>
        <p:nvSpPr>
          <p:cNvPr id="85" name="Google Shape;85;p10"/>
          <p:cNvSpPr>
            <a:spLocks noGrp="1"/>
          </p:cNvSpPr>
          <p:nvPr>
            <p:ph type="ftr" idx="11"/>
          </p:nvPr>
        </p:nvSpPr>
        <p:spPr>
          <a:xfrm>
            <a:off x="3686185" y="6459785"/>
            <a:ext cx="4822804" cy="365125"/>
          </a:xfrm>
          <a:prstGeom prst="rect">
            <a:avLst/>
          </a:prstGeom>
          <a:noFill/>
          <a:ln>
            <a:noFill/>
          </a:ln>
        </p:spPr>
        <p:txBody>
          <a:bodyPr spcFirstLastPara="1" wrap="square" lIns="91425" tIns="45700" rIns="91425" bIns="45700" anchor="ctr">
            <a:noAutofit/>
          </a:bodyPr>
          <a:lstStyle>
            <a:lvl1pPr algn="ctr">
              <a:spcBef>
                <a:spcPts val="0"/>
              </a:spcBef>
              <a:spcAft>
                <a:spcPts val="0"/>
              </a:spcAft>
              <a:buSzPts val="1400"/>
              <a:buNone/>
              <a:defRPr/>
            </a:lvl1pPr>
            <a:lvl2pPr algn="l">
              <a:spcBef>
                <a:spcPts val="0"/>
              </a:spcBef>
              <a:spcAft>
                <a:spcPts val="0"/>
              </a:spcAft>
              <a:buSzPts val="1400"/>
              <a:buNone/>
              <a:defRPr/>
            </a:lvl2pPr>
            <a:lvl3pPr algn="l">
              <a:spcBef>
                <a:spcPts val="0"/>
              </a:spcBef>
              <a:spcAft>
                <a:spcPts val="0"/>
              </a:spcAft>
              <a:buSzPts val="1400"/>
              <a:buNone/>
              <a:defRPr/>
            </a:lvl3pPr>
            <a:lvl4pPr algn="l">
              <a:spcBef>
                <a:spcPts val="0"/>
              </a:spcBef>
              <a:spcAft>
                <a:spcPts val="0"/>
              </a:spcAft>
              <a:buSzPts val="1400"/>
              <a:buNone/>
              <a:defRPr/>
            </a:lvl4pPr>
            <a:lvl5pPr algn="l">
              <a:spcBef>
                <a:spcPts val="0"/>
              </a:spcBef>
              <a:spcAft>
                <a:spcPts val="0"/>
              </a:spcAft>
              <a:buSzPts val="1400"/>
              <a:buNone/>
              <a:defRPr/>
            </a:lvl5pPr>
            <a:lvl6pPr algn="l">
              <a:spcBef>
                <a:spcPts val="0"/>
              </a:spcBef>
              <a:spcAft>
                <a:spcPts val="0"/>
              </a:spcAft>
              <a:buSzPts val="1400"/>
              <a:buNone/>
              <a:defRPr/>
            </a:lvl6pPr>
            <a:lvl7pPr algn="l">
              <a:spcBef>
                <a:spcPts val="0"/>
              </a:spcBef>
              <a:spcAft>
                <a:spcPts val="0"/>
              </a:spcAft>
              <a:buSzPts val="1400"/>
              <a:buNone/>
              <a:defRPr/>
            </a:lvl7pPr>
            <a:lvl8pPr algn="l">
              <a:spcBef>
                <a:spcPts val="0"/>
              </a:spcBef>
              <a:spcAft>
                <a:spcPts val="0"/>
              </a:spcAft>
              <a:buSzPts val="1400"/>
              <a:buNone/>
              <a:defRPr/>
            </a:lvl8pPr>
            <a:lvl9pPr algn="l">
              <a:spcBef>
                <a:spcPts val="0"/>
              </a:spcBef>
              <a:spcAft>
                <a:spcPts val="0"/>
              </a:spcAft>
              <a:buSzPts val="1400"/>
              <a:buNone/>
              <a:defRPr/>
            </a:lvl9pPr>
          </a:lstStyle>
          <a:p/>
        </p:txBody>
      </p:sp>
      <p:sp>
        <p:nvSpPr>
          <p:cNvPr id="86" name="Google Shape;86;p10"/>
          <p:cNvSpPr>
            <a:spLocks noGrp="1"/>
          </p:cNvSpPr>
          <p:nvPr>
            <p:ph type="sldNum" idx="12"/>
          </p:nvPr>
        </p:nvSpPr>
        <p:spPr>
          <a:xfrm>
            <a:off x="9900458" y="6459785"/>
            <a:ext cx="1312025" cy="365125"/>
          </a:xfrm>
          <a:prstGeom prst="rect">
            <a:avLst/>
          </a:prstGeom>
          <a:noFill/>
          <a:ln>
            <a:noFill/>
          </a:ln>
        </p:spPr>
        <p:txBody>
          <a:bodyPr spcFirstLastPara="1" wrap="square" lIns="91425" tIns="45700" rIns="91425" bIns="45700" anchor="ctr">
            <a:noAutofit/>
          </a:bodyPr>
          <a:lstStyle>
            <a:lvl1pPr marL="0" indent="0" algn="r">
              <a:spcBef>
                <a:spcPts val="0"/>
              </a:spcBef>
              <a:buNone/>
              <a:defRPr/>
            </a:lvl1pPr>
            <a:lvl2pPr marL="0" indent="0" algn="r">
              <a:spcBef>
                <a:spcPts val="0"/>
              </a:spcBef>
              <a:buNone/>
              <a:defRPr/>
            </a:lvl2pPr>
            <a:lvl3pPr marL="0" indent="0" algn="r">
              <a:spcBef>
                <a:spcPts val="0"/>
              </a:spcBef>
              <a:buNone/>
              <a:defRPr/>
            </a:lvl3pPr>
            <a:lvl4pPr marL="0" indent="0" algn="r">
              <a:spcBef>
                <a:spcPts val="0"/>
              </a:spcBef>
              <a:buNone/>
              <a:defRPr/>
            </a:lvl4pPr>
            <a:lvl5pPr marL="0" indent="0" algn="r">
              <a:spcBef>
                <a:spcPts val="0"/>
              </a:spcBef>
              <a:buNone/>
              <a:defRPr/>
            </a:lvl5pPr>
            <a:lvl6pPr marL="0" indent="0" algn="r">
              <a:spcBef>
                <a:spcPts val="0"/>
              </a:spcBef>
              <a:buNone/>
              <a:defRPr/>
            </a:lvl6pPr>
            <a:lvl7pPr marL="0" indent="0" algn="r">
              <a:spcBef>
                <a:spcPts val="0"/>
              </a:spcBef>
              <a:buNone/>
              <a:defRPr/>
            </a:lvl7pPr>
            <a:lvl8pPr marL="0" indent="0" algn="r">
              <a:spcBef>
                <a:spcPts val="0"/>
              </a:spcBef>
              <a:buNone/>
              <a:defRPr/>
            </a:lvl8pPr>
            <a:lvl9pPr marL="0" indent="0" algn="r">
              <a:spcBef>
                <a:spcPts val="0"/>
              </a:spcBef>
              <a:buNone/>
              <a:defRPr/>
            </a:lvl9pPr>
          </a:lstStyle>
          <a:p>
            <a:pPr marL="0" lvl="0" indent="0" algn="r">
              <a:spcBef>
                <a:spcPts val="0"/>
              </a:spcBef>
              <a:spcAft>
                <a:spcPts val="0"/>
              </a:spcAft>
              <a:buNone/>
            </a:pPr>
            <a:fld id="{00000000-1234-1234-1234-123412341234}" type="slidenum">
              <a:rPr/>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matchingName="Заголовок и вертикальный текст">
  <p:cSld name="VERTICAL_TEXT">
    <p:spTree>
      <p:nvGrpSpPr>
        <p:cNvPr id="1" name=""/>
        <p:cNvGrpSpPr/>
        <p:nvPr/>
      </p:nvGrpSpPr>
      <p:grpSpPr/>
      <p:sp>
        <p:nvSpPr>
          <p:cNvPr id="88" name="Google Shape;88;p11"/>
          <p:cNvSpPr>
            <a:spLocks noGrp="1"/>
          </p:cNvSpPr>
          <p:nvPr>
            <p:ph type="title"/>
          </p:nvPr>
        </p:nvSpPr>
        <p:spPr>
          <a:xfrm>
            <a:off x="1097280" y="286603"/>
            <a:ext cx="10058400" cy="1450757"/>
          </a:xfrm>
          <a:prstGeom prst="rect">
            <a:avLst/>
          </a:prstGeom>
          <a:noFill/>
          <a:ln>
            <a:noFill/>
          </a:ln>
        </p:spPr>
        <p:txBody>
          <a:bodyPr spcFirstLastPara="1" wrap="square" lIns="91425" tIns="45700" rIns="91425" bIns="45700" anchor="b">
            <a:normAutofit/>
          </a:bodyPr>
          <a:lstStyle>
            <a:lvl1pPr algn="l">
              <a:lnSpc>
                <a:spcPct val="85000"/>
              </a:lnSpc>
              <a:spcBef>
                <a:spcPts val="0"/>
              </a:spcBef>
              <a:spcAft>
                <a:spcPts val="0"/>
              </a:spcAft>
              <a:buClr>
                <a:srgbClr val="3F3F3F"/>
              </a:buClr>
              <a:buSzPts val="1800"/>
              <a:buNone/>
              <a:defRPr/>
            </a:lvl1pPr>
            <a:lvl2pPr>
              <a:spcBef>
                <a:spcPts val="0"/>
              </a:spcBef>
              <a:spcAft>
                <a:spcPts val="0"/>
              </a:spcAft>
              <a:buSzPts val="1400"/>
              <a:buNone/>
              <a:defRPr/>
            </a:lvl2pPr>
            <a:lvl3pPr>
              <a:spcBef>
                <a:spcPts val="0"/>
              </a:spcBef>
              <a:spcAft>
                <a:spcPts val="0"/>
              </a:spcAft>
              <a:buSzPts val="1400"/>
              <a:buNone/>
              <a:defRPr/>
            </a:lvl3pPr>
            <a:lvl4pPr>
              <a:spcBef>
                <a:spcPts val="0"/>
              </a:spcBef>
              <a:spcAft>
                <a:spcPts val="0"/>
              </a:spcAft>
              <a:buSzPts val="1400"/>
              <a:buNone/>
              <a:defRPr/>
            </a:lvl4pPr>
            <a:lvl5pPr>
              <a:spcBef>
                <a:spcPts val="0"/>
              </a:spcBef>
              <a:spcAft>
                <a:spcPts val="0"/>
              </a:spcAft>
              <a:buSzPts val="1400"/>
              <a:buNone/>
              <a:defRPr/>
            </a:lvl5pPr>
            <a:lvl6pPr>
              <a:spcBef>
                <a:spcPts val="0"/>
              </a:spcBef>
              <a:spcAft>
                <a:spcPts val="0"/>
              </a:spcAft>
              <a:buSzPts val="1400"/>
              <a:buNone/>
              <a:defRPr/>
            </a:lvl6pPr>
            <a:lvl7pPr>
              <a:spcBef>
                <a:spcPts val="0"/>
              </a:spcBef>
              <a:spcAft>
                <a:spcPts val="0"/>
              </a:spcAft>
              <a:buSzPts val="1400"/>
              <a:buNone/>
              <a:defRPr/>
            </a:lvl7pPr>
            <a:lvl8pPr>
              <a:spcBef>
                <a:spcPts val="0"/>
              </a:spcBef>
              <a:spcAft>
                <a:spcPts val="0"/>
              </a:spcAft>
              <a:buSzPts val="1400"/>
              <a:buNone/>
              <a:defRPr/>
            </a:lvl8pPr>
            <a:lvl9pPr>
              <a:spcBef>
                <a:spcPts val="0"/>
              </a:spcBef>
              <a:spcAft>
                <a:spcPts val="0"/>
              </a:spcAft>
              <a:buSzPts val="1400"/>
              <a:buNone/>
              <a:defRPr/>
            </a:lvl9pPr>
          </a:lstStyle>
          <a:p/>
        </p:txBody>
      </p:sp>
      <p:sp>
        <p:nvSpPr>
          <p:cNvPr id="89" name="Google Shape;89;p11"/>
          <p:cNvSpPr>
            <a:spLocks noGrp="1"/>
          </p:cNvSpPr>
          <p:nvPr>
            <p:ph type="body" idx="1"/>
          </p:nvPr>
        </p:nvSpPr>
        <p:spPr>
          <a:xfrm rot="5400000">
            <a:off x="4114800" y="-1171786"/>
            <a:ext cx="4023360" cy="10058400"/>
          </a:xfrm>
          <a:prstGeom prst="rect">
            <a:avLst/>
          </a:prstGeom>
          <a:noFill/>
          <a:ln>
            <a:noFill/>
          </a:ln>
        </p:spPr>
        <p:txBody>
          <a:bodyPr spcFirstLastPara="1" wrap="square" lIns="45700" tIns="0" rIns="45700" bIns="0" anchor="t">
            <a:normAutofit/>
          </a:bodyPr>
          <a:lstStyle>
            <a:lvl1pPr marL="457200" indent="-342900" algn="l">
              <a:lnSpc>
                <a:spcPct val="90000"/>
              </a:lnSpc>
              <a:spcBef>
                <a:spcPts val="1200"/>
              </a:spcBef>
              <a:spcAft>
                <a:spcPts val="0"/>
              </a:spcAft>
              <a:buSzPts val="1800"/>
              <a:buChar char=" "/>
              <a:defRPr/>
            </a:lvl1pPr>
            <a:lvl2pPr marL="914400" indent="-342900" algn="l">
              <a:lnSpc>
                <a:spcPct val="90000"/>
              </a:lnSpc>
              <a:spcBef>
                <a:spcPts val="200"/>
              </a:spcBef>
              <a:spcAft>
                <a:spcPts val="0"/>
              </a:spcAft>
              <a:buSzPts val="1800"/>
              <a:buChar char="◦"/>
              <a:defRPr/>
            </a:lvl2pPr>
            <a:lvl3pPr marL="1371600" indent="-342900" algn="l">
              <a:lnSpc>
                <a:spcPct val="90000"/>
              </a:lnSpc>
              <a:spcBef>
                <a:spcPts val="400"/>
              </a:spcBef>
              <a:spcAft>
                <a:spcPts val="0"/>
              </a:spcAft>
              <a:buSzPts val="1800"/>
              <a:buChar char="◦"/>
              <a:defRPr/>
            </a:lvl3pPr>
            <a:lvl4pPr marL="1828800" indent="-342900" algn="l">
              <a:lnSpc>
                <a:spcPct val="90000"/>
              </a:lnSpc>
              <a:spcBef>
                <a:spcPts val="400"/>
              </a:spcBef>
              <a:spcAft>
                <a:spcPts val="0"/>
              </a:spcAft>
              <a:buSzPts val="1800"/>
              <a:buChar char="◦"/>
              <a:defRPr/>
            </a:lvl4pPr>
            <a:lvl5pPr marL="2286000" indent="-342900" algn="l">
              <a:lnSpc>
                <a:spcPct val="90000"/>
              </a:lnSpc>
              <a:spcBef>
                <a:spcPts val="400"/>
              </a:spcBef>
              <a:spcAft>
                <a:spcPts val="0"/>
              </a:spcAft>
              <a:buSzPts val="1800"/>
              <a:buChar char="◦"/>
              <a:defRPr/>
            </a:lvl5pPr>
            <a:lvl6pPr marL="2743200" indent="-342900" algn="l">
              <a:lnSpc>
                <a:spcPct val="90000"/>
              </a:lnSpc>
              <a:spcBef>
                <a:spcPts val="400"/>
              </a:spcBef>
              <a:spcAft>
                <a:spcPts val="0"/>
              </a:spcAft>
              <a:buSzPts val="1800"/>
              <a:buChar char="◦"/>
              <a:defRPr/>
            </a:lvl6pPr>
            <a:lvl7pPr marL="3200400" indent="-342900" algn="l">
              <a:lnSpc>
                <a:spcPct val="90000"/>
              </a:lnSpc>
              <a:spcBef>
                <a:spcPts val="400"/>
              </a:spcBef>
              <a:spcAft>
                <a:spcPts val="0"/>
              </a:spcAft>
              <a:buSzPts val="1800"/>
              <a:buChar char="◦"/>
              <a:defRPr/>
            </a:lvl7pPr>
            <a:lvl8pPr marL="3657600" indent="-342900" algn="l">
              <a:lnSpc>
                <a:spcPct val="90000"/>
              </a:lnSpc>
              <a:spcBef>
                <a:spcPts val="400"/>
              </a:spcBef>
              <a:spcAft>
                <a:spcPts val="0"/>
              </a:spcAft>
              <a:buSzPts val="1800"/>
              <a:buChar char="◦"/>
              <a:defRPr/>
            </a:lvl8pPr>
            <a:lvl9pPr marL="4114800" indent="-342900" algn="l">
              <a:lnSpc>
                <a:spcPct val="90000"/>
              </a:lnSpc>
              <a:spcBef>
                <a:spcPts val="400"/>
              </a:spcBef>
              <a:spcAft>
                <a:spcPts val="400"/>
              </a:spcAft>
              <a:buSzPts val="1800"/>
              <a:buChar char="◦"/>
              <a:defRPr/>
            </a:lvl9pPr>
          </a:lstStyle>
          <a:p/>
        </p:txBody>
      </p:sp>
      <p:sp>
        <p:nvSpPr>
          <p:cNvPr id="90" name="Google Shape;90;p11"/>
          <p:cNvSpPr>
            <a:spLocks noGrp="1"/>
          </p:cNvSpPr>
          <p:nvPr>
            <p:ph type="dt" idx="10"/>
          </p:nvPr>
        </p:nvSpPr>
        <p:spPr>
          <a:xfrm>
            <a:off x="1097280" y="6459785"/>
            <a:ext cx="2472271" cy="365125"/>
          </a:xfrm>
          <a:prstGeom prst="rect">
            <a:avLst/>
          </a:prstGeom>
          <a:noFill/>
          <a:ln>
            <a:noFill/>
          </a:ln>
        </p:spPr>
        <p:txBody>
          <a:bodyPr spcFirstLastPara="1" wrap="square" lIns="91425" tIns="45700" rIns="91425" bIns="45700" anchor="ctr">
            <a:noAutofit/>
          </a:bodyPr>
          <a:lstStyle>
            <a:lvl1pPr algn="l">
              <a:spcBef>
                <a:spcPts val="0"/>
              </a:spcBef>
              <a:spcAft>
                <a:spcPts val="0"/>
              </a:spcAft>
              <a:buSzPts val="1400"/>
              <a:buNone/>
              <a:defRPr/>
            </a:lvl1pPr>
            <a:lvl2pPr algn="l">
              <a:spcBef>
                <a:spcPts val="0"/>
              </a:spcBef>
              <a:spcAft>
                <a:spcPts val="0"/>
              </a:spcAft>
              <a:buSzPts val="1400"/>
              <a:buNone/>
              <a:defRPr/>
            </a:lvl2pPr>
            <a:lvl3pPr algn="l">
              <a:spcBef>
                <a:spcPts val="0"/>
              </a:spcBef>
              <a:spcAft>
                <a:spcPts val="0"/>
              </a:spcAft>
              <a:buSzPts val="1400"/>
              <a:buNone/>
              <a:defRPr/>
            </a:lvl3pPr>
            <a:lvl4pPr algn="l">
              <a:spcBef>
                <a:spcPts val="0"/>
              </a:spcBef>
              <a:spcAft>
                <a:spcPts val="0"/>
              </a:spcAft>
              <a:buSzPts val="1400"/>
              <a:buNone/>
              <a:defRPr/>
            </a:lvl4pPr>
            <a:lvl5pPr algn="l">
              <a:spcBef>
                <a:spcPts val="0"/>
              </a:spcBef>
              <a:spcAft>
                <a:spcPts val="0"/>
              </a:spcAft>
              <a:buSzPts val="1400"/>
              <a:buNone/>
              <a:defRPr/>
            </a:lvl5pPr>
            <a:lvl6pPr algn="l">
              <a:spcBef>
                <a:spcPts val="0"/>
              </a:spcBef>
              <a:spcAft>
                <a:spcPts val="0"/>
              </a:spcAft>
              <a:buSzPts val="1400"/>
              <a:buNone/>
              <a:defRPr/>
            </a:lvl6pPr>
            <a:lvl7pPr algn="l">
              <a:spcBef>
                <a:spcPts val="0"/>
              </a:spcBef>
              <a:spcAft>
                <a:spcPts val="0"/>
              </a:spcAft>
              <a:buSzPts val="1400"/>
              <a:buNone/>
              <a:defRPr/>
            </a:lvl7pPr>
            <a:lvl8pPr algn="l">
              <a:spcBef>
                <a:spcPts val="0"/>
              </a:spcBef>
              <a:spcAft>
                <a:spcPts val="0"/>
              </a:spcAft>
              <a:buSzPts val="1400"/>
              <a:buNone/>
              <a:defRPr/>
            </a:lvl8pPr>
            <a:lvl9pPr algn="l">
              <a:spcBef>
                <a:spcPts val="0"/>
              </a:spcBef>
              <a:spcAft>
                <a:spcPts val="0"/>
              </a:spcAft>
              <a:buSzPts val="1400"/>
              <a:buNone/>
              <a:defRPr/>
            </a:lvl9pPr>
          </a:lstStyle>
          <a:p/>
        </p:txBody>
      </p:sp>
      <p:sp>
        <p:nvSpPr>
          <p:cNvPr id="91" name="Google Shape;91;p11"/>
          <p:cNvSpPr>
            <a:spLocks noGrp="1"/>
          </p:cNvSpPr>
          <p:nvPr>
            <p:ph type="ftr" idx="11"/>
          </p:nvPr>
        </p:nvSpPr>
        <p:spPr>
          <a:xfrm>
            <a:off x="3686185" y="6459785"/>
            <a:ext cx="4822804" cy="365125"/>
          </a:xfrm>
          <a:prstGeom prst="rect">
            <a:avLst/>
          </a:prstGeom>
          <a:noFill/>
          <a:ln>
            <a:noFill/>
          </a:ln>
        </p:spPr>
        <p:txBody>
          <a:bodyPr spcFirstLastPara="1" wrap="square" lIns="91425" tIns="45700" rIns="91425" bIns="45700" anchor="ctr">
            <a:noAutofit/>
          </a:bodyPr>
          <a:lstStyle>
            <a:lvl1pPr algn="ctr">
              <a:spcBef>
                <a:spcPts val="0"/>
              </a:spcBef>
              <a:spcAft>
                <a:spcPts val="0"/>
              </a:spcAft>
              <a:buSzPts val="1400"/>
              <a:buNone/>
              <a:defRPr/>
            </a:lvl1pPr>
            <a:lvl2pPr algn="l">
              <a:spcBef>
                <a:spcPts val="0"/>
              </a:spcBef>
              <a:spcAft>
                <a:spcPts val="0"/>
              </a:spcAft>
              <a:buSzPts val="1400"/>
              <a:buNone/>
              <a:defRPr/>
            </a:lvl2pPr>
            <a:lvl3pPr algn="l">
              <a:spcBef>
                <a:spcPts val="0"/>
              </a:spcBef>
              <a:spcAft>
                <a:spcPts val="0"/>
              </a:spcAft>
              <a:buSzPts val="1400"/>
              <a:buNone/>
              <a:defRPr/>
            </a:lvl3pPr>
            <a:lvl4pPr algn="l">
              <a:spcBef>
                <a:spcPts val="0"/>
              </a:spcBef>
              <a:spcAft>
                <a:spcPts val="0"/>
              </a:spcAft>
              <a:buSzPts val="1400"/>
              <a:buNone/>
              <a:defRPr/>
            </a:lvl4pPr>
            <a:lvl5pPr algn="l">
              <a:spcBef>
                <a:spcPts val="0"/>
              </a:spcBef>
              <a:spcAft>
                <a:spcPts val="0"/>
              </a:spcAft>
              <a:buSzPts val="1400"/>
              <a:buNone/>
              <a:defRPr/>
            </a:lvl5pPr>
            <a:lvl6pPr algn="l">
              <a:spcBef>
                <a:spcPts val="0"/>
              </a:spcBef>
              <a:spcAft>
                <a:spcPts val="0"/>
              </a:spcAft>
              <a:buSzPts val="1400"/>
              <a:buNone/>
              <a:defRPr/>
            </a:lvl6pPr>
            <a:lvl7pPr algn="l">
              <a:spcBef>
                <a:spcPts val="0"/>
              </a:spcBef>
              <a:spcAft>
                <a:spcPts val="0"/>
              </a:spcAft>
              <a:buSzPts val="1400"/>
              <a:buNone/>
              <a:defRPr/>
            </a:lvl7pPr>
            <a:lvl8pPr algn="l">
              <a:spcBef>
                <a:spcPts val="0"/>
              </a:spcBef>
              <a:spcAft>
                <a:spcPts val="0"/>
              </a:spcAft>
              <a:buSzPts val="1400"/>
              <a:buNone/>
              <a:defRPr/>
            </a:lvl8pPr>
            <a:lvl9pPr algn="l">
              <a:spcBef>
                <a:spcPts val="0"/>
              </a:spcBef>
              <a:spcAft>
                <a:spcPts val="0"/>
              </a:spcAft>
              <a:buSzPts val="1400"/>
              <a:buNone/>
              <a:defRPr/>
            </a:lvl9pPr>
          </a:lstStyle>
          <a:p/>
        </p:txBody>
      </p:sp>
      <p:sp>
        <p:nvSpPr>
          <p:cNvPr id="92" name="Google Shape;92;p11"/>
          <p:cNvSpPr>
            <a:spLocks noGrp="1"/>
          </p:cNvSpPr>
          <p:nvPr>
            <p:ph type="sldNum" idx="12"/>
          </p:nvPr>
        </p:nvSpPr>
        <p:spPr>
          <a:xfrm>
            <a:off x="9900458" y="6459785"/>
            <a:ext cx="1312025" cy="365125"/>
          </a:xfrm>
          <a:prstGeom prst="rect">
            <a:avLst/>
          </a:prstGeom>
          <a:noFill/>
          <a:ln>
            <a:noFill/>
          </a:ln>
        </p:spPr>
        <p:txBody>
          <a:bodyPr spcFirstLastPara="1" wrap="square" lIns="91425" tIns="45700" rIns="91425" bIns="45700" anchor="ctr">
            <a:noAutofit/>
          </a:bodyPr>
          <a:lstStyle>
            <a:lvl1pPr marL="0" indent="0" algn="r">
              <a:spcBef>
                <a:spcPts val="0"/>
              </a:spcBef>
              <a:buNone/>
              <a:defRPr/>
            </a:lvl1pPr>
            <a:lvl2pPr marL="0" indent="0" algn="r">
              <a:spcBef>
                <a:spcPts val="0"/>
              </a:spcBef>
              <a:buNone/>
              <a:defRPr/>
            </a:lvl2pPr>
            <a:lvl3pPr marL="0" indent="0" algn="r">
              <a:spcBef>
                <a:spcPts val="0"/>
              </a:spcBef>
              <a:buNone/>
              <a:defRPr/>
            </a:lvl3pPr>
            <a:lvl4pPr marL="0" indent="0" algn="r">
              <a:spcBef>
                <a:spcPts val="0"/>
              </a:spcBef>
              <a:buNone/>
              <a:defRPr/>
            </a:lvl4pPr>
            <a:lvl5pPr marL="0" indent="0" algn="r">
              <a:spcBef>
                <a:spcPts val="0"/>
              </a:spcBef>
              <a:buNone/>
              <a:defRPr/>
            </a:lvl5pPr>
            <a:lvl6pPr marL="0" indent="0" algn="r">
              <a:spcBef>
                <a:spcPts val="0"/>
              </a:spcBef>
              <a:buNone/>
              <a:defRPr/>
            </a:lvl6pPr>
            <a:lvl7pPr marL="0" indent="0" algn="r">
              <a:spcBef>
                <a:spcPts val="0"/>
              </a:spcBef>
              <a:buNone/>
              <a:defRPr/>
            </a:lvl7pPr>
            <a:lvl8pPr marL="0" indent="0" algn="r">
              <a:spcBef>
                <a:spcPts val="0"/>
              </a:spcBef>
              <a:buNone/>
              <a:defRPr/>
            </a:lvl8pPr>
            <a:lvl9pPr marL="0" indent="0" algn="r">
              <a:spcBef>
                <a:spcPts val="0"/>
              </a:spcBef>
              <a:buNone/>
              <a:defRPr/>
            </a:lvl9pPr>
          </a:lstStyle>
          <a:p>
            <a:pPr marL="0" lvl="0" indent="0" algn="r">
              <a:spcBef>
                <a:spcPts val="0"/>
              </a:spcBef>
              <a:spcAft>
                <a:spcPts val="0"/>
              </a:spcAft>
              <a:buNone/>
            </a:pPr>
            <a:fld id="{00000000-1234-1234-1234-123412341234}" type="slidenum">
              <a:rPr/>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showMasterSp="0" matchingName="Вертикальный заголовок и текст">
  <p:cSld name="VERTICAL_TITLE_AND_VERTICAL_TEXT">
    <p:spTree>
      <p:nvGrpSpPr>
        <p:cNvPr id="1" name=""/>
        <p:cNvGrpSpPr/>
        <p:nvPr/>
      </p:nvGrpSpPr>
      <p:grpSpPr/>
      <p:sp>
        <p:nvSpPr>
          <p:cNvPr id="94" name="Google Shape;94;p12"/>
          <p:cNvSpPr>
            <a:spLocks noGrp="1"/>
          </p:cNvSpPr>
          <p:nvPr/>
        </p:nvSpPr>
        <p:spPr>
          <a:xfrm>
            <a:off x="3175" y="6400800"/>
            <a:ext cx="12188825" cy="457200"/>
          </a:xfrm>
          <a:prstGeom prst="rect">
            <a:avLst/>
          </a:prstGeom>
          <a:solidFill>
            <a:schemeClr val="accent2"/>
          </a:solidFill>
          <a:ln>
            <a:noFill/>
          </a:ln>
        </p:spPr>
        <p:txBody>
          <a:bodyPr spcFirstLastPara="1" wrap="square" lIns="91425" tIns="91425" rIns="91425" bIns="91425" anchor="ctr">
            <a:noAutofit/>
          </a:bodyPr>
          <a:lstStyle/>
          <a:p>
            <a:pPr marL="0" lvl="0" indent="0" algn="l">
              <a:spcBef>
                <a:spcPts val="0"/>
              </a:spcBef>
              <a:spcAft>
                <a:spcPts val="0"/>
              </a:spcAft>
              <a:buNone/>
            </a:pPr>
          </a:p>
        </p:txBody>
      </p:sp>
      <p:sp>
        <p:nvSpPr>
          <p:cNvPr id="95" name="Google Shape;95;p12"/>
          <p:cNvSpPr>
            <a:spLocks noGrp="1"/>
          </p:cNvSpPr>
          <p:nvPr/>
        </p:nvSpPr>
        <p:spPr>
          <a:xfrm>
            <a:off x="15" y="6334316"/>
            <a:ext cx="12188825" cy="64008"/>
          </a:xfrm>
          <a:prstGeom prst="rect">
            <a:avLst/>
          </a:prstGeom>
          <a:solidFill>
            <a:schemeClr val="accent1"/>
          </a:solidFill>
          <a:ln>
            <a:noFill/>
          </a:ln>
        </p:spPr>
        <p:txBody>
          <a:bodyPr spcFirstLastPara="1" wrap="square" lIns="91425" tIns="91425" rIns="91425" bIns="91425" anchor="ctr">
            <a:noAutofit/>
          </a:bodyPr>
          <a:lstStyle/>
          <a:p>
            <a:pPr marL="0" lvl="0" indent="0" algn="l">
              <a:spcBef>
                <a:spcPts val="0"/>
              </a:spcBef>
              <a:spcAft>
                <a:spcPts val="0"/>
              </a:spcAft>
              <a:buNone/>
            </a:pPr>
          </a:p>
        </p:txBody>
      </p:sp>
      <p:sp>
        <p:nvSpPr>
          <p:cNvPr id="96" name="Google Shape;96;p12"/>
          <p:cNvSpPr>
            <a:spLocks noGrp="1"/>
          </p:cNvSpPr>
          <p:nvPr>
            <p:ph type="title"/>
          </p:nvPr>
        </p:nvSpPr>
        <p:spPr>
          <a:xfrm rot="5400000">
            <a:off x="7160640" y="1979039"/>
            <a:ext cx="5757421" cy="2628900"/>
          </a:xfrm>
          <a:prstGeom prst="rect">
            <a:avLst/>
          </a:prstGeom>
          <a:noFill/>
          <a:ln>
            <a:noFill/>
          </a:ln>
        </p:spPr>
        <p:txBody>
          <a:bodyPr spcFirstLastPara="1" wrap="square" lIns="91425" tIns="45700" rIns="91425" bIns="45700" anchor="b">
            <a:normAutofit/>
          </a:bodyPr>
          <a:lstStyle>
            <a:lvl1pPr algn="l">
              <a:lnSpc>
                <a:spcPct val="85000"/>
              </a:lnSpc>
              <a:spcBef>
                <a:spcPts val="0"/>
              </a:spcBef>
              <a:spcAft>
                <a:spcPts val="0"/>
              </a:spcAft>
              <a:buClr>
                <a:srgbClr val="3F3F3F"/>
              </a:buClr>
              <a:buSzPts val="1800"/>
              <a:buNone/>
              <a:defRPr/>
            </a:lvl1pPr>
            <a:lvl2pPr>
              <a:spcBef>
                <a:spcPts val="0"/>
              </a:spcBef>
              <a:spcAft>
                <a:spcPts val="0"/>
              </a:spcAft>
              <a:buSzPts val="1400"/>
              <a:buNone/>
              <a:defRPr/>
            </a:lvl2pPr>
            <a:lvl3pPr>
              <a:spcBef>
                <a:spcPts val="0"/>
              </a:spcBef>
              <a:spcAft>
                <a:spcPts val="0"/>
              </a:spcAft>
              <a:buSzPts val="1400"/>
              <a:buNone/>
              <a:defRPr/>
            </a:lvl3pPr>
            <a:lvl4pPr>
              <a:spcBef>
                <a:spcPts val="0"/>
              </a:spcBef>
              <a:spcAft>
                <a:spcPts val="0"/>
              </a:spcAft>
              <a:buSzPts val="1400"/>
              <a:buNone/>
              <a:defRPr/>
            </a:lvl4pPr>
            <a:lvl5pPr>
              <a:spcBef>
                <a:spcPts val="0"/>
              </a:spcBef>
              <a:spcAft>
                <a:spcPts val="0"/>
              </a:spcAft>
              <a:buSzPts val="1400"/>
              <a:buNone/>
              <a:defRPr/>
            </a:lvl5pPr>
            <a:lvl6pPr>
              <a:spcBef>
                <a:spcPts val="0"/>
              </a:spcBef>
              <a:spcAft>
                <a:spcPts val="0"/>
              </a:spcAft>
              <a:buSzPts val="1400"/>
              <a:buNone/>
              <a:defRPr/>
            </a:lvl6pPr>
            <a:lvl7pPr>
              <a:spcBef>
                <a:spcPts val="0"/>
              </a:spcBef>
              <a:spcAft>
                <a:spcPts val="0"/>
              </a:spcAft>
              <a:buSzPts val="1400"/>
              <a:buNone/>
              <a:defRPr/>
            </a:lvl7pPr>
            <a:lvl8pPr>
              <a:spcBef>
                <a:spcPts val="0"/>
              </a:spcBef>
              <a:spcAft>
                <a:spcPts val="0"/>
              </a:spcAft>
              <a:buSzPts val="1400"/>
              <a:buNone/>
              <a:defRPr/>
            </a:lvl8pPr>
            <a:lvl9pPr>
              <a:spcBef>
                <a:spcPts val="0"/>
              </a:spcBef>
              <a:spcAft>
                <a:spcPts val="0"/>
              </a:spcAft>
              <a:buSzPts val="1400"/>
              <a:buNone/>
              <a:defRPr/>
            </a:lvl9pPr>
          </a:lstStyle>
          <a:p/>
        </p:txBody>
      </p:sp>
      <p:sp>
        <p:nvSpPr>
          <p:cNvPr id="97" name="Google Shape;97;p12"/>
          <p:cNvSpPr>
            <a:spLocks noGrp="1"/>
          </p:cNvSpPr>
          <p:nvPr>
            <p:ph type="body" idx="1"/>
          </p:nvPr>
        </p:nvSpPr>
        <p:spPr>
          <a:xfrm rot="5400000">
            <a:off x="1826639" y="-573661"/>
            <a:ext cx="5757422" cy="7734300"/>
          </a:xfrm>
          <a:prstGeom prst="rect">
            <a:avLst/>
          </a:prstGeom>
          <a:noFill/>
          <a:ln>
            <a:noFill/>
          </a:ln>
        </p:spPr>
        <p:txBody>
          <a:bodyPr spcFirstLastPara="1" wrap="square" lIns="45700" tIns="0" rIns="45700" bIns="0" anchor="t">
            <a:normAutofit/>
          </a:bodyPr>
          <a:lstStyle>
            <a:lvl1pPr marL="457200" indent="-342900" algn="l">
              <a:lnSpc>
                <a:spcPct val="90000"/>
              </a:lnSpc>
              <a:spcBef>
                <a:spcPts val="1200"/>
              </a:spcBef>
              <a:spcAft>
                <a:spcPts val="0"/>
              </a:spcAft>
              <a:buSzPts val="1800"/>
              <a:buChar char=" "/>
              <a:defRPr/>
            </a:lvl1pPr>
            <a:lvl2pPr marL="914400" indent="-342900" algn="l">
              <a:lnSpc>
                <a:spcPct val="90000"/>
              </a:lnSpc>
              <a:spcBef>
                <a:spcPts val="200"/>
              </a:spcBef>
              <a:spcAft>
                <a:spcPts val="0"/>
              </a:spcAft>
              <a:buSzPts val="1800"/>
              <a:buChar char="◦"/>
              <a:defRPr/>
            </a:lvl2pPr>
            <a:lvl3pPr marL="1371600" indent="-342900" algn="l">
              <a:lnSpc>
                <a:spcPct val="90000"/>
              </a:lnSpc>
              <a:spcBef>
                <a:spcPts val="400"/>
              </a:spcBef>
              <a:spcAft>
                <a:spcPts val="0"/>
              </a:spcAft>
              <a:buSzPts val="1800"/>
              <a:buChar char="◦"/>
              <a:defRPr/>
            </a:lvl3pPr>
            <a:lvl4pPr marL="1828800" indent="-342900" algn="l">
              <a:lnSpc>
                <a:spcPct val="90000"/>
              </a:lnSpc>
              <a:spcBef>
                <a:spcPts val="400"/>
              </a:spcBef>
              <a:spcAft>
                <a:spcPts val="0"/>
              </a:spcAft>
              <a:buSzPts val="1800"/>
              <a:buChar char="◦"/>
              <a:defRPr/>
            </a:lvl4pPr>
            <a:lvl5pPr marL="2286000" indent="-342900" algn="l">
              <a:lnSpc>
                <a:spcPct val="90000"/>
              </a:lnSpc>
              <a:spcBef>
                <a:spcPts val="400"/>
              </a:spcBef>
              <a:spcAft>
                <a:spcPts val="0"/>
              </a:spcAft>
              <a:buSzPts val="1800"/>
              <a:buChar char="◦"/>
              <a:defRPr/>
            </a:lvl5pPr>
            <a:lvl6pPr marL="2743200" indent="-342900" algn="l">
              <a:lnSpc>
                <a:spcPct val="90000"/>
              </a:lnSpc>
              <a:spcBef>
                <a:spcPts val="400"/>
              </a:spcBef>
              <a:spcAft>
                <a:spcPts val="0"/>
              </a:spcAft>
              <a:buSzPts val="1800"/>
              <a:buChar char="◦"/>
              <a:defRPr/>
            </a:lvl6pPr>
            <a:lvl7pPr marL="3200400" indent="-342900" algn="l">
              <a:lnSpc>
                <a:spcPct val="90000"/>
              </a:lnSpc>
              <a:spcBef>
                <a:spcPts val="400"/>
              </a:spcBef>
              <a:spcAft>
                <a:spcPts val="0"/>
              </a:spcAft>
              <a:buSzPts val="1800"/>
              <a:buChar char="◦"/>
              <a:defRPr/>
            </a:lvl7pPr>
            <a:lvl8pPr marL="3657600" indent="-342900" algn="l">
              <a:lnSpc>
                <a:spcPct val="90000"/>
              </a:lnSpc>
              <a:spcBef>
                <a:spcPts val="400"/>
              </a:spcBef>
              <a:spcAft>
                <a:spcPts val="0"/>
              </a:spcAft>
              <a:buSzPts val="1800"/>
              <a:buChar char="◦"/>
              <a:defRPr/>
            </a:lvl8pPr>
            <a:lvl9pPr marL="4114800" indent="-342900" algn="l">
              <a:lnSpc>
                <a:spcPct val="90000"/>
              </a:lnSpc>
              <a:spcBef>
                <a:spcPts val="400"/>
              </a:spcBef>
              <a:spcAft>
                <a:spcPts val="400"/>
              </a:spcAft>
              <a:buSzPts val="1800"/>
              <a:buChar char="◦"/>
              <a:defRPr/>
            </a:lvl9pPr>
          </a:lstStyle>
          <a:p/>
        </p:txBody>
      </p:sp>
      <p:sp>
        <p:nvSpPr>
          <p:cNvPr id="98" name="Google Shape;98;p12"/>
          <p:cNvSpPr>
            <a:spLocks noGrp="1"/>
          </p:cNvSpPr>
          <p:nvPr>
            <p:ph type="dt" idx="10"/>
          </p:nvPr>
        </p:nvSpPr>
        <p:spPr>
          <a:xfrm>
            <a:off x="1097280" y="6459785"/>
            <a:ext cx="2472271" cy="365125"/>
          </a:xfrm>
          <a:prstGeom prst="rect">
            <a:avLst/>
          </a:prstGeom>
          <a:noFill/>
          <a:ln>
            <a:noFill/>
          </a:ln>
        </p:spPr>
        <p:txBody>
          <a:bodyPr spcFirstLastPara="1" wrap="square" lIns="91425" tIns="45700" rIns="91425" bIns="45700" anchor="ctr">
            <a:noAutofit/>
          </a:bodyPr>
          <a:lstStyle>
            <a:lvl1pPr algn="l">
              <a:spcBef>
                <a:spcPts val="0"/>
              </a:spcBef>
              <a:spcAft>
                <a:spcPts val="0"/>
              </a:spcAft>
              <a:buSzPts val="1400"/>
              <a:buNone/>
              <a:defRPr/>
            </a:lvl1pPr>
            <a:lvl2pPr algn="l">
              <a:spcBef>
                <a:spcPts val="0"/>
              </a:spcBef>
              <a:spcAft>
                <a:spcPts val="0"/>
              </a:spcAft>
              <a:buSzPts val="1400"/>
              <a:buNone/>
              <a:defRPr/>
            </a:lvl2pPr>
            <a:lvl3pPr algn="l">
              <a:spcBef>
                <a:spcPts val="0"/>
              </a:spcBef>
              <a:spcAft>
                <a:spcPts val="0"/>
              </a:spcAft>
              <a:buSzPts val="1400"/>
              <a:buNone/>
              <a:defRPr/>
            </a:lvl3pPr>
            <a:lvl4pPr algn="l">
              <a:spcBef>
                <a:spcPts val="0"/>
              </a:spcBef>
              <a:spcAft>
                <a:spcPts val="0"/>
              </a:spcAft>
              <a:buSzPts val="1400"/>
              <a:buNone/>
              <a:defRPr/>
            </a:lvl4pPr>
            <a:lvl5pPr algn="l">
              <a:spcBef>
                <a:spcPts val="0"/>
              </a:spcBef>
              <a:spcAft>
                <a:spcPts val="0"/>
              </a:spcAft>
              <a:buSzPts val="1400"/>
              <a:buNone/>
              <a:defRPr/>
            </a:lvl5pPr>
            <a:lvl6pPr algn="l">
              <a:spcBef>
                <a:spcPts val="0"/>
              </a:spcBef>
              <a:spcAft>
                <a:spcPts val="0"/>
              </a:spcAft>
              <a:buSzPts val="1400"/>
              <a:buNone/>
              <a:defRPr/>
            </a:lvl6pPr>
            <a:lvl7pPr algn="l">
              <a:spcBef>
                <a:spcPts val="0"/>
              </a:spcBef>
              <a:spcAft>
                <a:spcPts val="0"/>
              </a:spcAft>
              <a:buSzPts val="1400"/>
              <a:buNone/>
              <a:defRPr/>
            </a:lvl7pPr>
            <a:lvl8pPr algn="l">
              <a:spcBef>
                <a:spcPts val="0"/>
              </a:spcBef>
              <a:spcAft>
                <a:spcPts val="0"/>
              </a:spcAft>
              <a:buSzPts val="1400"/>
              <a:buNone/>
              <a:defRPr/>
            </a:lvl8pPr>
            <a:lvl9pPr algn="l">
              <a:spcBef>
                <a:spcPts val="0"/>
              </a:spcBef>
              <a:spcAft>
                <a:spcPts val="0"/>
              </a:spcAft>
              <a:buSzPts val="1400"/>
              <a:buNone/>
              <a:defRPr/>
            </a:lvl9pPr>
          </a:lstStyle>
          <a:p/>
        </p:txBody>
      </p:sp>
      <p:sp>
        <p:nvSpPr>
          <p:cNvPr id="99" name="Google Shape;99;p12"/>
          <p:cNvSpPr>
            <a:spLocks noGrp="1"/>
          </p:cNvSpPr>
          <p:nvPr>
            <p:ph type="ftr" idx="11"/>
          </p:nvPr>
        </p:nvSpPr>
        <p:spPr>
          <a:xfrm>
            <a:off x="3686185" y="6459785"/>
            <a:ext cx="4822804" cy="365125"/>
          </a:xfrm>
          <a:prstGeom prst="rect">
            <a:avLst/>
          </a:prstGeom>
          <a:noFill/>
          <a:ln>
            <a:noFill/>
          </a:ln>
        </p:spPr>
        <p:txBody>
          <a:bodyPr spcFirstLastPara="1" wrap="square" lIns="91425" tIns="45700" rIns="91425" bIns="45700" anchor="ctr">
            <a:noAutofit/>
          </a:bodyPr>
          <a:lstStyle>
            <a:lvl1pPr algn="ctr">
              <a:spcBef>
                <a:spcPts val="0"/>
              </a:spcBef>
              <a:spcAft>
                <a:spcPts val="0"/>
              </a:spcAft>
              <a:buSzPts val="1400"/>
              <a:buNone/>
              <a:defRPr/>
            </a:lvl1pPr>
            <a:lvl2pPr algn="l">
              <a:spcBef>
                <a:spcPts val="0"/>
              </a:spcBef>
              <a:spcAft>
                <a:spcPts val="0"/>
              </a:spcAft>
              <a:buSzPts val="1400"/>
              <a:buNone/>
              <a:defRPr/>
            </a:lvl2pPr>
            <a:lvl3pPr algn="l">
              <a:spcBef>
                <a:spcPts val="0"/>
              </a:spcBef>
              <a:spcAft>
                <a:spcPts val="0"/>
              </a:spcAft>
              <a:buSzPts val="1400"/>
              <a:buNone/>
              <a:defRPr/>
            </a:lvl3pPr>
            <a:lvl4pPr algn="l">
              <a:spcBef>
                <a:spcPts val="0"/>
              </a:spcBef>
              <a:spcAft>
                <a:spcPts val="0"/>
              </a:spcAft>
              <a:buSzPts val="1400"/>
              <a:buNone/>
              <a:defRPr/>
            </a:lvl4pPr>
            <a:lvl5pPr algn="l">
              <a:spcBef>
                <a:spcPts val="0"/>
              </a:spcBef>
              <a:spcAft>
                <a:spcPts val="0"/>
              </a:spcAft>
              <a:buSzPts val="1400"/>
              <a:buNone/>
              <a:defRPr/>
            </a:lvl5pPr>
            <a:lvl6pPr algn="l">
              <a:spcBef>
                <a:spcPts val="0"/>
              </a:spcBef>
              <a:spcAft>
                <a:spcPts val="0"/>
              </a:spcAft>
              <a:buSzPts val="1400"/>
              <a:buNone/>
              <a:defRPr/>
            </a:lvl6pPr>
            <a:lvl7pPr algn="l">
              <a:spcBef>
                <a:spcPts val="0"/>
              </a:spcBef>
              <a:spcAft>
                <a:spcPts val="0"/>
              </a:spcAft>
              <a:buSzPts val="1400"/>
              <a:buNone/>
              <a:defRPr/>
            </a:lvl7pPr>
            <a:lvl8pPr algn="l">
              <a:spcBef>
                <a:spcPts val="0"/>
              </a:spcBef>
              <a:spcAft>
                <a:spcPts val="0"/>
              </a:spcAft>
              <a:buSzPts val="1400"/>
              <a:buNone/>
              <a:defRPr/>
            </a:lvl8pPr>
            <a:lvl9pPr algn="l">
              <a:spcBef>
                <a:spcPts val="0"/>
              </a:spcBef>
              <a:spcAft>
                <a:spcPts val="0"/>
              </a:spcAft>
              <a:buSzPts val="1400"/>
              <a:buNone/>
              <a:defRPr/>
            </a:lvl9pPr>
          </a:lstStyle>
          <a:p/>
        </p:txBody>
      </p:sp>
      <p:sp>
        <p:nvSpPr>
          <p:cNvPr id="100" name="Google Shape;100;p12"/>
          <p:cNvSpPr>
            <a:spLocks noGrp="1"/>
          </p:cNvSpPr>
          <p:nvPr>
            <p:ph type="sldNum" idx="12"/>
          </p:nvPr>
        </p:nvSpPr>
        <p:spPr>
          <a:xfrm>
            <a:off x="9900458" y="6459785"/>
            <a:ext cx="1312025" cy="365125"/>
          </a:xfrm>
          <a:prstGeom prst="rect">
            <a:avLst/>
          </a:prstGeom>
          <a:noFill/>
          <a:ln>
            <a:noFill/>
          </a:ln>
        </p:spPr>
        <p:txBody>
          <a:bodyPr spcFirstLastPara="1" wrap="square" lIns="91425" tIns="45700" rIns="91425" bIns="45700" anchor="ctr">
            <a:noAutofit/>
          </a:bodyPr>
          <a:lstStyle>
            <a:lvl1pPr marL="0" indent="0" algn="r">
              <a:spcBef>
                <a:spcPts val="0"/>
              </a:spcBef>
              <a:buNone/>
              <a:defRPr/>
            </a:lvl1pPr>
            <a:lvl2pPr marL="0" indent="0" algn="r">
              <a:spcBef>
                <a:spcPts val="0"/>
              </a:spcBef>
              <a:buNone/>
              <a:defRPr/>
            </a:lvl2pPr>
            <a:lvl3pPr marL="0" indent="0" algn="r">
              <a:spcBef>
                <a:spcPts val="0"/>
              </a:spcBef>
              <a:buNone/>
              <a:defRPr/>
            </a:lvl3pPr>
            <a:lvl4pPr marL="0" indent="0" algn="r">
              <a:spcBef>
                <a:spcPts val="0"/>
              </a:spcBef>
              <a:buNone/>
              <a:defRPr/>
            </a:lvl4pPr>
            <a:lvl5pPr marL="0" indent="0" algn="r">
              <a:spcBef>
                <a:spcPts val="0"/>
              </a:spcBef>
              <a:buNone/>
              <a:defRPr/>
            </a:lvl5pPr>
            <a:lvl6pPr marL="0" indent="0" algn="r">
              <a:spcBef>
                <a:spcPts val="0"/>
              </a:spcBef>
              <a:buNone/>
              <a:defRPr/>
            </a:lvl6pPr>
            <a:lvl7pPr marL="0" indent="0" algn="r">
              <a:spcBef>
                <a:spcPts val="0"/>
              </a:spcBef>
              <a:buNone/>
              <a:defRPr/>
            </a:lvl7pPr>
            <a:lvl8pPr marL="0" indent="0" algn="r">
              <a:spcBef>
                <a:spcPts val="0"/>
              </a:spcBef>
              <a:buNone/>
              <a:defRPr/>
            </a:lvl8pPr>
            <a:lvl9pPr marL="0" indent="0" algn="r">
              <a:spcBef>
                <a:spcPts val="0"/>
              </a:spcBef>
              <a:buNone/>
              <a:defRPr/>
            </a:lvl9pPr>
          </a:lstStyle>
          <a:p>
            <a:pPr marL="0" lvl="0" indent="0" algn="r">
              <a:spcBef>
                <a:spcPts val="0"/>
              </a:spcBef>
              <a:spcAft>
                <a:spcPts val="0"/>
              </a:spcAft>
              <a:buNone/>
            </a:pPr>
            <a:fld id="{00000000-1234-1234-1234-123412341234}" type="slidenum">
              <a:rPr/>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p:sp>
        <p:nvSpPr>
          <p:cNvPr id="10" name="Google Shape;10;p1"/>
          <p:cNvSpPr>
            <a:spLocks noGrp="1"/>
          </p:cNvSpPr>
          <p:nvPr/>
        </p:nvSpPr>
        <p:spPr>
          <a:xfrm>
            <a:off x="1" y="6400800"/>
            <a:ext cx="12192000" cy="457200"/>
          </a:xfrm>
          <a:prstGeom prst="rect">
            <a:avLst/>
          </a:prstGeom>
          <a:solidFill>
            <a:schemeClr val="accent2"/>
          </a:solidFill>
          <a:ln>
            <a:noFill/>
          </a:ln>
        </p:spPr>
        <p:txBody>
          <a:bodyPr spcFirstLastPara="1" wrap="square" lIns="91425" tIns="91425" rIns="91425" bIns="91425" anchor="ctr">
            <a:noAutofit/>
          </a:bodyPr>
          <a:lstStyle/>
          <a:p>
            <a:pPr marL="0" lvl="0" indent="0" algn="l">
              <a:spcBef>
                <a:spcPts val="0"/>
              </a:spcBef>
              <a:spcAft>
                <a:spcPts val="0"/>
              </a:spcAft>
              <a:buNone/>
            </a:pPr>
          </a:p>
        </p:txBody>
      </p:sp>
      <p:sp>
        <p:nvSpPr>
          <p:cNvPr id="11" name="Google Shape;11;p1"/>
          <p:cNvSpPr>
            <a:spLocks noGrp="1"/>
          </p:cNvSpPr>
          <p:nvPr/>
        </p:nvSpPr>
        <p:spPr>
          <a:xfrm>
            <a:off x="0" y="6334316"/>
            <a:ext cx="12192001" cy="65998"/>
          </a:xfrm>
          <a:prstGeom prst="rect">
            <a:avLst/>
          </a:prstGeom>
          <a:solidFill>
            <a:schemeClr val="accent1"/>
          </a:solidFill>
          <a:ln>
            <a:noFill/>
          </a:ln>
        </p:spPr>
        <p:txBody>
          <a:bodyPr spcFirstLastPara="1" wrap="square" lIns="91425" tIns="91425" rIns="91425" bIns="91425" anchor="ctr">
            <a:noAutofit/>
          </a:bodyPr>
          <a:lstStyle/>
          <a:p>
            <a:pPr marL="0" lvl="0" indent="0" algn="l">
              <a:spcBef>
                <a:spcPts val="0"/>
              </a:spcBef>
              <a:spcAft>
                <a:spcPts val="0"/>
              </a:spcAft>
              <a:buNone/>
            </a:pPr>
          </a:p>
        </p:txBody>
      </p:sp>
      <p:sp>
        <p:nvSpPr>
          <p:cNvPr id="12" name="Google Shape;12;p1"/>
          <p:cNvSpPr>
            <a:spLocks noGrp="1"/>
          </p:cNvSpPr>
          <p:nvPr>
            <p:ph type="title"/>
          </p:nvPr>
        </p:nvSpPr>
        <p:spPr>
          <a:xfrm>
            <a:off x="1097280" y="286603"/>
            <a:ext cx="10058400" cy="1450757"/>
          </a:xfrm>
          <a:prstGeom prst="rect">
            <a:avLst/>
          </a:prstGeom>
          <a:noFill/>
          <a:ln>
            <a:noFill/>
          </a:ln>
        </p:spPr>
        <p:txBody>
          <a:bodyPr spcFirstLastPara="1" wrap="square" lIns="91425" tIns="45700" rIns="91425" bIns="45700" anchor="b">
            <a:normAutofit/>
          </a:bodyPr>
          <a:lstStyle>
            <a:lvl1pPr marR="0" algn="l">
              <a:lnSpc>
                <a:spcPct val="85000"/>
              </a:lnSpc>
              <a:spcBef>
                <a:spcPts val="0"/>
              </a:spcBef>
              <a:spcAft>
                <a:spcPts val="0"/>
              </a:spcAft>
              <a:buClr>
                <a:srgbClr val="3F3F3F"/>
              </a:buClr>
              <a:buSzPts val="4800"/>
              <a:buFont typeface="Calibri" panose="020F0502020204030204"/>
              <a:buNone/>
              <a:defRPr sz="4800" b="0" i="0" u="none" strike="noStrike" cap="none">
                <a:solidFill>
                  <a:srgbClr val="3F3F3F"/>
                </a:solidFill>
                <a:latin typeface="Calibri" panose="020F0502020204030204"/>
                <a:ea typeface="Calibri" panose="020F0502020204030204"/>
                <a:cs typeface="Calibri" panose="020F0502020204030204"/>
              </a:defRPr>
            </a:lvl1pPr>
            <a:lvl2pPr>
              <a:spcBef>
                <a:spcPts val="0"/>
              </a:spcBef>
              <a:spcAft>
                <a:spcPts val="0"/>
              </a:spcAft>
              <a:buSzPts val="1400"/>
              <a:buNone/>
              <a:defRPr sz="1800"/>
            </a:lvl2pPr>
            <a:lvl3pPr>
              <a:spcBef>
                <a:spcPts val="0"/>
              </a:spcBef>
              <a:spcAft>
                <a:spcPts val="0"/>
              </a:spcAft>
              <a:buSzPts val="1400"/>
              <a:buNone/>
              <a:defRPr sz="1800"/>
            </a:lvl3pPr>
            <a:lvl4pPr>
              <a:spcBef>
                <a:spcPts val="0"/>
              </a:spcBef>
              <a:spcAft>
                <a:spcPts val="0"/>
              </a:spcAft>
              <a:buSzPts val="1400"/>
              <a:buNone/>
              <a:defRPr sz="1800"/>
            </a:lvl4pPr>
            <a:lvl5pPr>
              <a:spcBef>
                <a:spcPts val="0"/>
              </a:spcBef>
              <a:spcAft>
                <a:spcPts val="0"/>
              </a:spcAft>
              <a:buSzPts val="1400"/>
              <a:buNone/>
              <a:defRPr sz="1800"/>
            </a:lvl5pPr>
            <a:lvl6pPr>
              <a:spcBef>
                <a:spcPts val="0"/>
              </a:spcBef>
              <a:spcAft>
                <a:spcPts val="0"/>
              </a:spcAft>
              <a:buSzPts val="1400"/>
              <a:buNone/>
              <a:defRPr sz="1800"/>
            </a:lvl6pPr>
            <a:lvl7pPr>
              <a:spcBef>
                <a:spcPts val="0"/>
              </a:spcBef>
              <a:spcAft>
                <a:spcPts val="0"/>
              </a:spcAft>
              <a:buSzPts val="1400"/>
              <a:buNone/>
              <a:defRPr sz="1800"/>
            </a:lvl7pPr>
            <a:lvl8pPr>
              <a:spcBef>
                <a:spcPts val="0"/>
              </a:spcBef>
              <a:spcAft>
                <a:spcPts val="0"/>
              </a:spcAft>
              <a:buSzPts val="1400"/>
              <a:buNone/>
              <a:defRPr sz="1800"/>
            </a:lvl8pPr>
            <a:lvl9pPr>
              <a:spcBef>
                <a:spcPts val="0"/>
              </a:spcBef>
              <a:spcAft>
                <a:spcPts val="0"/>
              </a:spcAft>
              <a:buSzPts val="1400"/>
              <a:buNone/>
              <a:defRPr sz="1800"/>
            </a:lvl9pPr>
          </a:lstStyle>
          <a:p/>
        </p:txBody>
      </p:sp>
      <p:sp>
        <p:nvSpPr>
          <p:cNvPr id="13" name="Google Shape;13;p1"/>
          <p:cNvSpPr>
            <a:spLocks noGrp="1"/>
          </p:cNvSpPr>
          <p:nvPr>
            <p:ph type="body" idx="1"/>
          </p:nvPr>
        </p:nvSpPr>
        <p:spPr>
          <a:xfrm>
            <a:off x="1097280" y="1845734"/>
            <a:ext cx="10058400" cy="4023360"/>
          </a:xfrm>
          <a:prstGeom prst="rect">
            <a:avLst/>
          </a:prstGeom>
          <a:noFill/>
          <a:ln>
            <a:noFill/>
          </a:ln>
        </p:spPr>
        <p:txBody>
          <a:bodyPr spcFirstLastPara="1" wrap="square" lIns="0" tIns="45700" rIns="0" bIns="45700" anchor="t">
            <a:normAutofit/>
          </a:bodyPr>
          <a:lstStyle>
            <a:lvl1pPr marL="457200" marR="0" indent="-355600" algn="l">
              <a:lnSpc>
                <a:spcPct val="90000"/>
              </a:lnSpc>
              <a:spcBef>
                <a:spcPts val="1200"/>
              </a:spcBef>
              <a:spcAft>
                <a:spcPts val="0"/>
              </a:spcAft>
              <a:buClr>
                <a:schemeClr val="accent1"/>
              </a:buClr>
              <a:buSzPts val="2000"/>
              <a:buFont typeface="Calibri" panose="020F0502020204030204"/>
              <a:buChar char=" "/>
              <a:defRPr sz="2000" b="0" i="0" u="none" strike="noStrike" cap="none">
                <a:solidFill>
                  <a:srgbClr val="3F3F3F"/>
                </a:solidFill>
                <a:latin typeface="Calibri" panose="020F0502020204030204"/>
                <a:ea typeface="Calibri" panose="020F0502020204030204"/>
                <a:cs typeface="Calibri" panose="020F0502020204030204"/>
              </a:defRPr>
            </a:lvl1pPr>
            <a:lvl2pPr marL="914400" marR="0" indent="-342900" algn="l">
              <a:lnSpc>
                <a:spcPct val="90000"/>
              </a:lnSpc>
              <a:spcBef>
                <a:spcPts val="200"/>
              </a:spcBef>
              <a:spcAft>
                <a:spcPts val="0"/>
              </a:spcAft>
              <a:buClr>
                <a:schemeClr val="accent1"/>
              </a:buClr>
              <a:buSzPts val="1800"/>
              <a:buFont typeface="Calibri" panose="020F0502020204030204"/>
              <a:buChar char="◦"/>
              <a:defRPr sz="1800" b="0" i="0" u="none" strike="noStrike" cap="none">
                <a:solidFill>
                  <a:srgbClr val="3F3F3F"/>
                </a:solidFill>
                <a:latin typeface="Calibri" panose="020F0502020204030204"/>
                <a:ea typeface="Calibri" panose="020F0502020204030204"/>
                <a:cs typeface="Calibri" panose="020F0502020204030204"/>
              </a:defRPr>
            </a:lvl2pPr>
            <a:lvl3pPr marL="1371600" marR="0" indent="-317500" algn="l">
              <a:lnSpc>
                <a:spcPct val="90000"/>
              </a:lnSpc>
              <a:spcBef>
                <a:spcPts val="400"/>
              </a:spcBef>
              <a:spcAft>
                <a:spcPts val="0"/>
              </a:spcAft>
              <a:buClr>
                <a:schemeClr val="accent1"/>
              </a:buClr>
              <a:buSzPts val="1400"/>
              <a:buFont typeface="Calibri" panose="020F0502020204030204"/>
              <a:buChar char="◦"/>
              <a:defRPr sz="1400" b="0" i="0" u="none" strike="noStrike" cap="none">
                <a:solidFill>
                  <a:srgbClr val="3F3F3F"/>
                </a:solidFill>
                <a:latin typeface="Calibri" panose="020F0502020204030204"/>
                <a:ea typeface="Calibri" panose="020F0502020204030204"/>
                <a:cs typeface="Calibri" panose="020F0502020204030204"/>
              </a:defRPr>
            </a:lvl3pPr>
            <a:lvl4pPr marL="1828800" marR="0" indent="-317500" algn="l">
              <a:lnSpc>
                <a:spcPct val="90000"/>
              </a:lnSpc>
              <a:spcBef>
                <a:spcPts val="400"/>
              </a:spcBef>
              <a:spcAft>
                <a:spcPts val="0"/>
              </a:spcAft>
              <a:buClr>
                <a:schemeClr val="accent1"/>
              </a:buClr>
              <a:buSzPts val="1400"/>
              <a:buFont typeface="Calibri" panose="020F0502020204030204"/>
              <a:buChar char="◦"/>
              <a:defRPr sz="1400" b="0" i="0" u="none" strike="noStrike" cap="none">
                <a:solidFill>
                  <a:srgbClr val="3F3F3F"/>
                </a:solidFill>
                <a:latin typeface="Calibri" panose="020F0502020204030204"/>
                <a:ea typeface="Calibri" panose="020F0502020204030204"/>
                <a:cs typeface="Calibri" panose="020F0502020204030204"/>
              </a:defRPr>
            </a:lvl4pPr>
            <a:lvl5pPr marL="2286000" marR="0" indent="-317500" algn="l">
              <a:lnSpc>
                <a:spcPct val="90000"/>
              </a:lnSpc>
              <a:spcBef>
                <a:spcPts val="400"/>
              </a:spcBef>
              <a:spcAft>
                <a:spcPts val="0"/>
              </a:spcAft>
              <a:buClr>
                <a:schemeClr val="accent1"/>
              </a:buClr>
              <a:buSzPts val="1400"/>
              <a:buFont typeface="Calibri" panose="020F0502020204030204"/>
              <a:buChar char="◦"/>
              <a:defRPr sz="1400" b="0" i="0" u="none" strike="noStrike" cap="none">
                <a:solidFill>
                  <a:srgbClr val="3F3F3F"/>
                </a:solidFill>
                <a:latin typeface="Calibri" panose="020F0502020204030204"/>
                <a:ea typeface="Calibri" panose="020F0502020204030204"/>
                <a:cs typeface="Calibri" panose="020F0502020204030204"/>
              </a:defRPr>
            </a:lvl5pPr>
            <a:lvl6pPr marL="2743200" marR="0" indent="-317500" algn="l">
              <a:lnSpc>
                <a:spcPct val="90000"/>
              </a:lnSpc>
              <a:spcBef>
                <a:spcPts val="400"/>
              </a:spcBef>
              <a:spcAft>
                <a:spcPts val="0"/>
              </a:spcAft>
              <a:buClr>
                <a:schemeClr val="accent1"/>
              </a:buClr>
              <a:buSzPts val="1400"/>
              <a:buFont typeface="Calibri" panose="020F0502020204030204"/>
              <a:buChar char="◦"/>
              <a:defRPr sz="1400" b="0" i="0" u="none" strike="noStrike" cap="none">
                <a:solidFill>
                  <a:srgbClr val="3F3F3F"/>
                </a:solidFill>
                <a:latin typeface="Calibri" panose="020F0502020204030204"/>
                <a:ea typeface="Calibri" panose="020F0502020204030204"/>
                <a:cs typeface="Calibri" panose="020F0502020204030204"/>
              </a:defRPr>
            </a:lvl6pPr>
            <a:lvl7pPr marL="3200400" marR="0" indent="-317500" algn="l">
              <a:lnSpc>
                <a:spcPct val="90000"/>
              </a:lnSpc>
              <a:spcBef>
                <a:spcPts val="400"/>
              </a:spcBef>
              <a:spcAft>
                <a:spcPts val="0"/>
              </a:spcAft>
              <a:buClr>
                <a:schemeClr val="accent1"/>
              </a:buClr>
              <a:buSzPts val="1400"/>
              <a:buFont typeface="Calibri" panose="020F0502020204030204"/>
              <a:buChar char="◦"/>
              <a:defRPr sz="1400" b="0" i="0" u="none" strike="noStrike" cap="none">
                <a:solidFill>
                  <a:srgbClr val="3F3F3F"/>
                </a:solidFill>
                <a:latin typeface="Calibri" panose="020F0502020204030204"/>
                <a:ea typeface="Calibri" panose="020F0502020204030204"/>
                <a:cs typeface="Calibri" panose="020F0502020204030204"/>
              </a:defRPr>
            </a:lvl7pPr>
            <a:lvl8pPr marL="3657600" marR="0" indent="-317500" algn="l">
              <a:lnSpc>
                <a:spcPct val="90000"/>
              </a:lnSpc>
              <a:spcBef>
                <a:spcPts val="400"/>
              </a:spcBef>
              <a:spcAft>
                <a:spcPts val="0"/>
              </a:spcAft>
              <a:buClr>
                <a:schemeClr val="accent1"/>
              </a:buClr>
              <a:buSzPts val="1400"/>
              <a:buFont typeface="Calibri" panose="020F0502020204030204"/>
              <a:buChar char="◦"/>
              <a:defRPr sz="1400" b="0" i="0" u="none" strike="noStrike" cap="none">
                <a:solidFill>
                  <a:srgbClr val="3F3F3F"/>
                </a:solidFill>
                <a:latin typeface="Calibri" panose="020F0502020204030204"/>
                <a:ea typeface="Calibri" panose="020F0502020204030204"/>
                <a:cs typeface="Calibri" panose="020F0502020204030204"/>
              </a:defRPr>
            </a:lvl8pPr>
            <a:lvl9pPr marL="4114800" marR="0" indent="-317500" algn="l">
              <a:lnSpc>
                <a:spcPct val="90000"/>
              </a:lnSpc>
              <a:spcBef>
                <a:spcPts val="400"/>
              </a:spcBef>
              <a:spcAft>
                <a:spcPts val="400"/>
              </a:spcAft>
              <a:buClr>
                <a:schemeClr val="accent1"/>
              </a:buClr>
              <a:buSzPts val="1400"/>
              <a:buFont typeface="Calibri" panose="020F0502020204030204"/>
              <a:buChar char="◦"/>
              <a:defRPr sz="1400" b="0" i="0" u="none" strike="noStrike" cap="none">
                <a:solidFill>
                  <a:srgbClr val="3F3F3F"/>
                </a:solidFill>
                <a:latin typeface="Calibri" panose="020F0502020204030204"/>
                <a:ea typeface="Calibri" panose="020F0502020204030204"/>
                <a:cs typeface="Calibri" panose="020F0502020204030204"/>
              </a:defRPr>
            </a:lvl9pPr>
          </a:lstStyle>
          <a:p/>
        </p:txBody>
      </p:sp>
      <p:sp>
        <p:nvSpPr>
          <p:cNvPr id="14" name="Google Shape;14;p1"/>
          <p:cNvSpPr>
            <a:spLocks noGrp="1"/>
          </p:cNvSpPr>
          <p:nvPr>
            <p:ph type="dt" idx="10"/>
          </p:nvPr>
        </p:nvSpPr>
        <p:spPr>
          <a:xfrm>
            <a:off x="1097280" y="6459785"/>
            <a:ext cx="2472271" cy="365125"/>
          </a:xfrm>
          <a:prstGeom prst="rect">
            <a:avLst/>
          </a:prstGeom>
          <a:noFill/>
          <a:ln>
            <a:noFill/>
          </a:ln>
        </p:spPr>
        <p:txBody>
          <a:bodyPr spcFirstLastPara="1" wrap="square" lIns="91425" tIns="45700" rIns="91425" bIns="45700" anchor="ctr">
            <a:noAutofit/>
          </a:bodyPr>
          <a:lstStyle>
            <a:lvl1pPr marR="0" algn="l">
              <a:spcBef>
                <a:spcPts val="0"/>
              </a:spcBef>
              <a:spcAft>
                <a:spcPts val="0"/>
              </a:spcAft>
              <a:buSzPts val="1400"/>
              <a:buNone/>
              <a:defRPr sz="900" b="0" i="0" u="none" strike="noStrike" cap="none">
                <a:solidFill>
                  <a:srgbClr val="FFFFFF"/>
                </a:solidFill>
                <a:latin typeface="Calibri" panose="020F0502020204030204"/>
                <a:ea typeface="Calibri" panose="020F0502020204030204"/>
                <a:cs typeface="Calibri" panose="020F0502020204030204"/>
              </a:defRPr>
            </a:lvl1pPr>
            <a:lvl2pPr marR="0" algn="l">
              <a:spcBef>
                <a:spcPts val="0"/>
              </a:spcBef>
              <a:spcAft>
                <a:spcPts val="0"/>
              </a:spcAft>
              <a:buSzPts val="1400"/>
              <a:buNone/>
              <a:defRPr sz="1800" b="0" i="0" u="none" strike="noStrike" cap="none">
                <a:solidFill>
                  <a:schemeClr val="dk1"/>
                </a:solidFill>
                <a:latin typeface="Calibri" panose="020F0502020204030204"/>
                <a:ea typeface="Calibri" panose="020F0502020204030204"/>
                <a:cs typeface="Calibri" panose="020F0502020204030204"/>
              </a:defRPr>
            </a:lvl2pPr>
            <a:lvl3pPr marR="0" algn="l">
              <a:spcBef>
                <a:spcPts val="0"/>
              </a:spcBef>
              <a:spcAft>
                <a:spcPts val="0"/>
              </a:spcAft>
              <a:buSzPts val="1400"/>
              <a:buNone/>
              <a:defRPr sz="1800" b="0" i="0" u="none" strike="noStrike" cap="none">
                <a:solidFill>
                  <a:schemeClr val="dk1"/>
                </a:solidFill>
                <a:latin typeface="Calibri" panose="020F0502020204030204"/>
                <a:ea typeface="Calibri" panose="020F0502020204030204"/>
                <a:cs typeface="Calibri" panose="020F0502020204030204"/>
              </a:defRPr>
            </a:lvl3pPr>
            <a:lvl4pPr marR="0" algn="l">
              <a:spcBef>
                <a:spcPts val="0"/>
              </a:spcBef>
              <a:spcAft>
                <a:spcPts val="0"/>
              </a:spcAft>
              <a:buSzPts val="1400"/>
              <a:buNone/>
              <a:defRPr sz="1800" b="0" i="0" u="none" strike="noStrike" cap="none">
                <a:solidFill>
                  <a:schemeClr val="dk1"/>
                </a:solidFill>
                <a:latin typeface="Calibri" panose="020F0502020204030204"/>
                <a:ea typeface="Calibri" panose="020F0502020204030204"/>
                <a:cs typeface="Calibri" panose="020F0502020204030204"/>
              </a:defRPr>
            </a:lvl4pPr>
            <a:lvl5pPr marR="0" algn="l">
              <a:spcBef>
                <a:spcPts val="0"/>
              </a:spcBef>
              <a:spcAft>
                <a:spcPts val="0"/>
              </a:spcAft>
              <a:buSzPts val="1400"/>
              <a:buNone/>
              <a:defRPr sz="1800" b="0" i="0" u="none" strike="noStrike" cap="none">
                <a:solidFill>
                  <a:schemeClr val="dk1"/>
                </a:solidFill>
                <a:latin typeface="Calibri" panose="020F0502020204030204"/>
                <a:ea typeface="Calibri" panose="020F0502020204030204"/>
                <a:cs typeface="Calibri" panose="020F0502020204030204"/>
              </a:defRPr>
            </a:lvl5pPr>
            <a:lvl6pPr marR="0" algn="l">
              <a:spcBef>
                <a:spcPts val="0"/>
              </a:spcBef>
              <a:spcAft>
                <a:spcPts val="0"/>
              </a:spcAft>
              <a:buSzPts val="1400"/>
              <a:buNone/>
              <a:defRPr sz="1800" b="0" i="0" u="none" strike="noStrike" cap="none">
                <a:solidFill>
                  <a:schemeClr val="dk1"/>
                </a:solidFill>
                <a:latin typeface="Calibri" panose="020F0502020204030204"/>
                <a:ea typeface="Calibri" panose="020F0502020204030204"/>
                <a:cs typeface="Calibri" panose="020F0502020204030204"/>
              </a:defRPr>
            </a:lvl6pPr>
            <a:lvl7pPr marR="0" algn="l">
              <a:spcBef>
                <a:spcPts val="0"/>
              </a:spcBef>
              <a:spcAft>
                <a:spcPts val="0"/>
              </a:spcAft>
              <a:buSzPts val="1400"/>
              <a:buNone/>
              <a:defRPr sz="1800" b="0" i="0" u="none" strike="noStrike" cap="none">
                <a:solidFill>
                  <a:schemeClr val="dk1"/>
                </a:solidFill>
                <a:latin typeface="Calibri" panose="020F0502020204030204"/>
                <a:ea typeface="Calibri" panose="020F0502020204030204"/>
                <a:cs typeface="Calibri" panose="020F0502020204030204"/>
              </a:defRPr>
            </a:lvl7pPr>
            <a:lvl8pPr marR="0" algn="l">
              <a:spcBef>
                <a:spcPts val="0"/>
              </a:spcBef>
              <a:spcAft>
                <a:spcPts val="0"/>
              </a:spcAft>
              <a:buSzPts val="1400"/>
              <a:buNone/>
              <a:defRPr sz="1800" b="0" i="0" u="none" strike="noStrike" cap="none">
                <a:solidFill>
                  <a:schemeClr val="dk1"/>
                </a:solidFill>
                <a:latin typeface="Calibri" panose="020F0502020204030204"/>
                <a:ea typeface="Calibri" panose="020F0502020204030204"/>
                <a:cs typeface="Calibri" panose="020F0502020204030204"/>
              </a:defRPr>
            </a:lvl8pPr>
            <a:lvl9pPr marR="0" algn="l">
              <a:spcBef>
                <a:spcPts val="0"/>
              </a:spcBef>
              <a:spcAft>
                <a:spcPts val="0"/>
              </a:spcAft>
              <a:buSzPts val="1400"/>
              <a:buNone/>
              <a:defRPr sz="1800" b="0" i="0" u="none" strike="noStrike" cap="none">
                <a:solidFill>
                  <a:schemeClr val="dk1"/>
                </a:solidFill>
                <a:latin typeface="Calibri" panose="020F0502020204030204"/>
                <a:ea typeface="Calibri" panose="020F0502020204030204"/>
                <a:cs typeface="Calibri" panose="020F0502020204030204"/>
              </a:defRPr>
            </a:lvl9pPr>
          </a:lstStyle>
          <a:p/>
        </p:txBody>
      </p:sp>
      <p:sp>
        <p:nvSpPr>
          <p:cNvPr id="15" name="Google Shape;15;p1"/>
          <p:cNvSpPr>
            <a:spLocks noGrp="1"/>
          </p:cNvSpPr>
          <p:nvPr>
            <p:ph type="ftr" idx="11"/>
          </p:nvPr>
        </p:nvSpPr>
        <p:spPr>
          <a:xfrm>
            <a:off x="3686185" y="6459785"/>
            <a:ext cx="4822804" cy="365125"/>
          </a:xfrm>
          <a:prstGeom prst="rect">
            <a:avLst/>
          </a:prstGeom>
          <a:noFill/>
          <a:ln>
            <a:noFill/>
          </a:ln>
        </p:spPr>
        <p:txBody>
          <a:bodyPr spcFirstLastPara="1" wrap="square" lIns="91425" tIns="45700" rIns="91425" bIns="45700" anchor="ctr">
            <a:noAutofit/>
          </a:bodyPr>
          <a:lstStyle>
            <a:lvl1pPr marR="0" algn="ctr">
              <a:spcBef>
                <a:spcPts val="0"/>
              </a:spcBef>
              <a:spcAft>
                <a:spcPts val="0"/>
              </a:spcAft>
              <a:buSzPts val="1400"/>
              <a:buNone/>
              <a:defRPr sz="900" b="0" i="0" u="none" strike="noStrike" cap="none">
                <a:solidFill>
                  <a:srgbClr val="FFFFFF"/>
                </a:solidFill>
                <a:latin typeface="Calibri" panose="020F0502020204030204"/>
                <a:ea typeface="Calibri" panose="020F0502020204030204"/>
                <a:cs typeface="Calibri" panose="020F0502020204030204"/>
              </a:defRPr>
            </a:lvl1pPr>
            <a:lvl2pPr marR="0" algn="l">
              <a:spcBef>
                <a:spcPts val="0"/>
              </a:spcBef>
              <a:spcAft>
                <a:spcPts val="0"/>
              </a:spcAft>
              <a:buSzPts val="1400"/>
              <a:buNone/>
              <a:defRPr sz="1800" b="0" i="0" u="none" strike="noStrike" cap="none">
                <a:solidFill>
                  <a:schemeClr val="dk1"/>
                </a:solidFill>
                <a:latin typeface="Calibri" panose="020F0502020204030204"/>
                <a:ea typeface="Calibri" panose="020F0502020204030204"/>
                <a:cs typeface="Calibri" panose="020F0502020204030204"/>
              </a:defRPr>
            </a:lvl2pPr>
            <a:lvl3pPr marR="0" algn="l">
              <a:spcBef>
                <a:spcPts val="0"/>
              </a:spcBef>
              <a:spcAft>
                <a:spcPts val="0"/>
              </a:spcAft>
              <a:buSzPts val="1400"/>
              <a:buNone/>
              <a:defRPr sz="1800" b="0" i="0" u="none" strike="noStrike" cap="none">
                <a:solidFill>
                  <a:schemeClr val="dk1"/>
                </a:solidFill>
                <a:latin typeface="Calibri" panose="020F0502020204030204"/>
                <a:ea typeface="Calibri" panose="020F0502020204030204"/>
                <a:cs typeface="Calibri" panose="020F0502020204030204"/>
              </a:defRPr>
            </a:lvl3pPr>
            <a:lvl4pPr marR="0" algn="l">
              <a:spcBef>
                <a:spcPts val="0"/>
              </a:spcBef>
              <a:spcAft>
                <a:spcPts val="0"/>
              </a:spcAft>
              <a:buSzPts val="1400"/>
              <a:buNone/>
              <a:defRPr sz="1800" b="0" i="0" u="none" strike="noStrike" cap="none">
                <a:solidFill>
                  <a:schemeClr val="dk1"/>
                </a:solidFill>
                <a:latin typeface="Calibri" panose="020F0502020204030204"/>
                <a:ea typeface="Calibri" panose="020F0502020204030204"/>
                <a:cs typeface="Calibri" panose="020F0502020204030204"/>
              </a:defRPr>
            </a:lvl4pPr>
            <a:lvl5pPr marR="0" algn="l">
              <a:spcBef>
                <a:spcPts val="0"/>
              </a:spcBef>
              <a:spcAft>
                <a:spcPts val="0"/>
              </a:spcAft>
              <a:buSzPts val="1400"/>
              <a:buNone/>
              <a:defRPr sz="1800" b="0" i="0" u="none" strike="noStrike" cap="none">
                <a:solidFill>
                  <a:schemeClr val="dk1"/>
                </a:solidFill>
                <a:latin typeface="Calibri" panose="020F0502020204030204"/>
                <a:ea typeface="Calibri" panose="020F0502020204030204"/>
                <a:cs typeface="Calibri" panose="020F0502020204030204"/>
              </a:defRPr>
            </a:lvl5pPr>
            <a:lvl6pPr marR="0" algn="l">
              <a:spcBef>
                <a:spcPts val="0"/>
              </a:spcBef>
              <a:spcAft>
                <a:spcPts val="0"/>
              </a:spcAft>
              <a:buSzPts val="1400"/>
              <a:buNone/>
              <a:defRPr sz="1800" b="0" i="0" u="none" strike="noStrike" cap="none">
                <a:solidFill>
                  <a:schemeClr val="dk1"/>
                </a:solidFill>
                <a:latin typeface="Calibri" panose="020F0502020204030204"/>
                <a:ea typeface="Calibri" panose="020F0502020204030204"/>
                <a:cs typeface="Calibri" panose="020F0502020204030204"/>
              </a:defRPr>
            </a:lvl6pPr>
            <a:lvl7pPr marR="0" algn="l">
              <a:spcBef>
                <a:spcPts val="0"/>
              </a:spcBef>
              <a:spcAft>
                <a:spcPts val="0"/>
              </a:spcAft>
              <a:buSzPts val="1400"/>
              <a:buNone/>
              <a:defRPr sz="1800" b="0" i="0" u="none" strike="noStrike" cap="none">
                <a:solidFill>
                  <a:schemeClr val="dk1"/>
                </a:solidFill>
                <a:latin typeface="Calibri" panose="020F0502020204030204"/>
                <a:ea typeface="Calibri" panose="020F0502020204030204"/>
                <a:cs typeface="Calibri" panose="020F0502020204030204"/>
              </a:defRPr>
            </a:lvl7pPr>
            <a:lvl8pPr marR="0" algn="l">
              <a:spcBef>
                <a:spcPts val="0"/>
              </a:spcBef>
              <a:spcAft>
                <a:spcPts val="0"/>
              </a:spcAft>
              <a:buSzPts val="1400"/>
              <a:buNone/>
              <a:defRPr sz="1800" b="0" i="0" u="none" strike="noStrike" cap="none">
                <a:solidFill>
                  <a:schemeClr val="dk1"/>
                </a:solidFill>
                <a:latin typeface="Calibri" panose="020F0502020204030204"/>
                <a:ea typeface="Calibri" panose="020F0502020204030204"/>
                <a:cs typeface="Calibri" panose="020F0502020204030204"/>
              </a:defRPr>
            </a:lvl8pPr>
            <a:lvl9pPr marR="0" algn="l">
              <a:spcBef>
                <a:spcPts val="0"/>
              </a:spcBef>
              <a:spcAft>
                <a:spcPts val="0"/>
              </a:spcAft>
              <a:buSzPts val="1400"/>
              <a:buNone/>
              <a:defRPr sz="1800" b="0" i="0" u="none" strike="noStrike" cap="none">
                <a:solidFill>
                  <a:schemeClr val="dk1"/>
                </a:solidFill>
                <a:latin typeface="Calibri" panose="020F0502020204030204"/>
                <a:ea typeface="Calibri" panose="020F0502020204030204"/>
                <a:cs typeface="Calibri" panose="020F0502020204030204"/>
              </a:defRPr>
            </a:lvl9pPr>
          </a:lstStyle>
          <a:p/>
        </p:txBody>
      </p:sp>
      <p:sp>
        <p:nvSpPr>
          <p:cNvPr id="16" name="Google Shape;16;p1"/>
          <p:cNvSpPr>
            <a:spLocks noGrp="1"/>
          </p:cNvSpPr>
          <p:nvPr>
            <p:ph type="sldNum" idx="12"/>
          </p:nvPr>
        </p:nvSpPr>
        <p:spPr>
          <a:xfrm>
            <a:off x="9900458" y="6459785"/>
            <a:ext cx="1312025" cy="365125"/>
          </a:xfrm>
          <a:prstGeom prst="rect">
            <a:avLst/>
          </a:prstGeom>
          <a:noFill/>
          <a:ln>
            <a:noFill/>
          </a:ln>
        </p:spPr>
        <p:txBody>
          <a:bodyPr spcFirstLastPara="1" wrap="square" lIns="91425" tIns="45700" rIns="91425" bIns="45700" anchor="ctr">
            <a:noAutofit/>
          </a:bodyPr>
          <a:lstStyle>
            <a:lvl1pPr marL="0" marR="0" indent="0" algn="r">
              <a:spcBef>
                <a:spcPts val="0"/>
              </a:spcBef>
              <a:buNone/>
              <a:defRPr sz="1050" b="0" i="0" u="none" strike="noStrike" cap="none">
                <a:solidFill>
                  <a:srgbClr val="FFFFFF"/>
                </a:solidFill>
                <a:latin typeface="Calibri" panose="020F0502020204030204"/>
                <a:ea typeface="Calibri" panose="020F0502020204030204"/>
                <a:cs typeface="Calibri" panose="020F0502020204030204"/>
              </a:defRPr>
            </a:lvl1pPr>
            <a:lvl2pPr marL="0" marR="0" indent="0" algn="r">
              <a:spcBef>
                <a:spcPts val="0"/>
              </a:spcBef>
              <a:buNone/>
              <a:defRPr sz="1050" b="0" i="0" u="none" strike="noStrike" cap="none">
                <a:solidFill>
                  <a:srgbClr val="FFFFFF"/>
                </a:solidFill>
                <a:latin typeface="Calibri" panose="020F0502020204030204"/>
                <a:ea typeface="Calibri" panose="020F0502020204030204"/>
                <a:cs typeface="Calibri" panose="020F0502020204030204"/>
              </a:defRPr>
            </a:lvl2pPr>
            <a:lvl3pPr marL="0" marR="0" indent="0" algn="r">
              <a:spcBef>
                <a:spcPts val="0"/>
              </a:spcBef>
              <a:buNone/>
              <a:defRPr sz="1050" b="0" i="0" u="none" strike="noStrike" cap="none">
                <a:solidFill>
                  <a:srgbClr val="FFFFFF"/>
                </a:solidFill>
                <a:latin typeface="Calibri" panose="020F0502020204030204"/>
                <a:ea typeface="Calibri" panose="020F0502020204030204"/>
                <a:cs typeface="Calibri" panose="020F0502020204030204"/>
              </a:defRPr>
            </a:lvl3pPr>
            <a:lvl4pPr marL="0" marR="0" indent="0" algn="r">
              <a:spcBef>
                <a:spcPts val="0"/>
              </a:spcBef>
              <a:buNone/>
              <a:defRPr sz="1050" b="0" i="0" u="none" strike="noStrike" cap="none">
                <a:solidFill>
                  <a:srgbClr val="FFFFFF"/>
                </a:solidFill>
                <a:latin typeface="Calibri" panose="020F0502020204030204"/>
                <a:ea typeface="Calibri" panose="020F0502020204030204"/>
                <a:cs typeface="Calibri" panose="020F0502020204030204"/>
              </a:defRPr>
            </a:lvl4pPr>
            <a:lvl5pPr marL="0" marR="0" indent="0" algn="r">
              <a:spcBef>
                <a:spcPts val="0"/>
              </a:spcBef>
              <a:buNone/>
              <a:defRPr sz="1050" b="0" i="0" u="none" strike="noStrike" cap="none">
                <a:solidFill>
                  <a:srgbClr val="FFFFFF"/>
                </a:solidFill>
                <a:latin typeface="Calibri" panose="020F0502020204030204"/>
                <a:ea typeface="Calibri" panose="020F0502020204030204"/>
                <a:cs typeface="Calibri" panose="020F0502020204030204"/>
              </a:defRPr>
            </a:lvl5pPr>
            <a:lvl6pPr marL="0" marR="0" indent="0" algn="r">
              <a:spcBef>
                <a:spcPts val="0"/>
              </a:spcBef>
              <a:buNone/>
              <a:defRPr sz="1050" b="0" i="0" u="none" strike="noStrike" cap="none">
                <a:solidFill>
                  <a:srgbClr val="FFFFFF"/>
                </a:solidFill>
                <a:latin typeface="Calibri" panose="020F0502020204030204"/>
                <a:ea typeface="Calibri" panose="020F0502020204030204"/>
                <a:cs typeface="Calibri" panose="020F0502020204030204"/>
              </a:defRPr>
            </a:lvl6pPr>
            <a:lvl7pPr marL="0" marR="0" indent="0" algn="r">
              <a:spcBef>
                <a:spcPts val="0"/>
              </a:spcBef>
              <a:buNone/>
              <a:defRPr sz="1050" b="0" i="0" u="none" strike="noStrike" cap="none">
                <a:solidFill>
                  <a:srgbClr val="FFFFFF"/>
                </a:solidFill>
                <a:latin typeface="Calibri" panose="020F0502020204030204"/>
                <a:ea typeface="Calibri" panose="020F0502020204030204"/>
                <a:cs typeface="Calibri" panose="020F0502020204030204"/>
              </a:defRPr>
            </a:lvl7pPr>
            <a:lvl8pPr marL="0" marR="0" indent="0" algn="r">
              <a:spcBef>
                <a:spcPts val="0"/>
              </a:spcBef>
              <a:buNone/>
              <a:defRPr sz="1050" b="0" i="0" u="none" strike="noStrike" cap="none">
                <a:solidFill>
                  <a:srgbClr val="FFFFFF"/>
                </a:solidFill>
                <a:latin typeface="Calibri" panose="020F0502020204030204"/>
                <a:ea typeface="Calibri" panose="020F0502020204030204"/>
                <a:cs typeface="Calibri" panose="020F0502020204030204"/>
              </a:defRPr>
            </a:lvl8pPr>
            <a:lvl9pPr marL="0" marR="0" indent="0" algn="r">
              <a:spcBef>
                <a:spcPts val="0"/>
              </a:spcBef>
              <a:buNone/>
              <a:defRPr sz="1050" b="0" i="0" u="none" strike="noStrike" cap="none">
                <a:solidFill>
                  <a:srgbClr val="FFFFFF"/>
                </a:solidFill>
                <a:latin typeface="Calibri" panose="020F0502020204030204"/>
                <a:ea typeface="Calibri" panose="020F0502020204030204"/>
                <a:cs typeface="Calibri" panose="020F0502020204030204"/>
              </a:defRPr>
            </a:lvl9pPr>
          </a:lstStyle>
          <a:p>
            <a:pPr marL="0" lvl="0" indent="0" algn="r">
              <a:spcBef>
                <a:spcPts val="0"/>
              </a:spcBef>
              <a:spcAft>
                <a:spcPts val="0"/>
              </a:spcAft>
              <a:buNone/>
            </a:pPr>
            <a:fld id="{00000000-1234-1234-1234-123412341234}" type="slidenum">
              <a:rPr/>
            </a:fld>
            <a:endParaRPr/>
          </a:p>
        </p:txBody>
      </p:sp>
      <p:cxnSp>
        <p:nvCxnSpPr>
          <p:cNvPr id="17" name="Google Shape;17;p1"/>
          <p:cNvCxnSpPr/>
          <p:nvPr/>
        </p:nvCxnSpPr>
        <p:spPr>
          <a:xfrm>
            <a:off x="1193532" y="1737845"/>
            <a:ext cx="9966960" cy="0"/>
          </a:xfrm>
          <a:prstGeom prst="straightConnector1">
            <a:avLst/>
          </a:prstGeom>
          <a:ln w="9525" cap="flat">
            <a:solidFill>
              <a:srgbClr val="7F7F7F"/>
            </a:solidFill>
            <a:prstDash val="solid"/>
            <a:round/>
            <a:headEnd type="none" w="sm" len="sm"/>
            <a:tailEnd type="none" w="sm" len="sm"/>
          </a:ln>
        </p:spPr>
      </p:cxn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lvl1pPr marR="0" algn="l">
        <a:lnSpc>
          <a:spcPct val="100000"/>
        </a:lnSpc>
        <a:spcBef>
          <a:spcPts val="0"/>
        </a:spcBef>
        <a:spcAft>
          <a:spcPts val="0"/>
        </a:spcAft>
        <a:buClr>
          <a:srgbClr val="000000"/>
        </a:buClr>
        <a:buFont typeface="Arial" panose="020B0604020202020204"/>
        <a:buNone/>
        <a:defRPr sz="1400" b="0" i="0" u="none" strike="noStrike" cap="none" spc="0">
          <a:solidFill>
            <a:srgbClr val="000000"/>
          </a:solidFill>
          <a:latin typeface="Arial" panose="020B0604020202020204"/>
          <a:ea typeface="Arial" panose="020B0604020202020204"/>
          <a:cs typeface="Arial" panose="020B0604020202020204"/>
        </a:defRPr>
      </a:lvl1pPr>
      <a:lvl2pPr marR="0" algn="l">
        <a:lnSpc>
          <a:spcPct val="100000"/>
        </a:lnSpc>
        <a:spcBef>
          <a:spcPts val="0"/>
        </a:spcBef>
        <a:spcAft>
          <a:spcPts val="0"/>
        </a:spcAft>
        <a:buClr>
          <a:srgbClr val="000000"/>
        </a:buClr>
        <a:buFont typeface="Arial" panose="020B0604020202020204"/>
        <a:buNone/>
        <a:defRPr sz="1400" b="0" i="0" u="none" strike="noStrike" cap="none" spc="0">
          <a:solidFill>
            <a:srgbClr val="000000"/>
          </a:solidFill>
          <a:latin typeface="Arial" panose="020B0604020202020204"/>
          <a:ea typeface="Arial" panose="020B0604020202020204"/>
          <a:cs typeface="Arial" panose="020B0604020202020204"/>
        </a:defRPr>
      </a:lvl2pPr>
      <a:lvl3pPr marR="0" algn="l">
        <a:lnSpc>
          <a:spcPct val="100000"/>
        </a:lnSpc>
        <a:spcBef>
          <a:spcPts val="0"/>
        </a:spcBef>
        <a:spcAft>
          <a:spcPts val="0"/>
        </a:spcAft>
        <a:buClr>
          <a:srgbClr val="000000"/>
        </a:buClr>
        <a:buFont typeface="Arial" panose="020B0604020202020204"/>
        <a:buNone/>
        <a:defRPr sz="1400" b="0" i="0" u="none" strike="noStrike" cap="none" spc="0">
          <a:solidFill>
            <a:srgbClr val="000000"/>
          </a:solidFill>
          <a:latin typeface="Arial" panose="020B0604020202020204"/>
          <a:ea typeface="Arial" panose="020B0604020202020204"/>
          <a:cs typeface="Arial" panose="020B0604020202020204"/>
        </a:defRPr>
      </a:lvl3pPr>
      <a:lvl4pPr marR="0" algn="l">
        <a:lnSpc>
          <a:spcPct val="100000"/>
        </a:lnSpc>
        <a:spcBef>
          <a:spcPts val="0"/>
        </a:spcBef>
        <a:spcAft>
          <a:spcPts val="0"/>
        </a:spcAft>
        <a:buClr>
          <a:srgbClr val="000000"/>
        </a:buClr>
        <a:buFont typeface="Arial" panose="020B0604020202020204"/>
        <a:buNone/>
        <a:defRPr sz="1400" b="0" i="0" u="none" strike="noStrike" cap="none" spc="0">
          <a:solidFill>
            <a:srgbClr val="000000"/>
          </a:solidFill>
          <a:latin typeface="Arial" panose="020B0604020202020204"/>
          <a:ea typeface="Arial" panose="020B0604020202020204"/>
          <a:cs typeface="Arial" panose="020B0604020202020204"/>
        </a:defRPr>
      </a:lvl4pPr>
      <a:lvl5pPr marR="0" algn="l">
        <a:lnSpc>
          <a:spcPct val="100000"/>
        </a:lnSpc>
        <a:spcBef>
          <a:spcPts val="0"/>
        </a:spcBef>
        <a:spcAft>
          <a:spcPts val="0"/>
        </a:spcAft>
        <a:buClr>
          <a:srgbClr val="000000"/>
        </a:buClr>
        <a:buFont typeface="Arial" panose="020B0604020202020204"/>
        <a:buNone/>
        <a:defRPr sz="1400" b="0" i="0" u="none" strike="noStrike" cap="none" spc="0">
          <a:solidFill>
            <a:srgbClr val="000000"/>
          </a:solidFill>
          <a:latin typeface="Arial" panose="020B0604020202020204"/>
          <a:ea typeface="Arial" panose="020B0604020202020204"/>
          <a:cs typeface="Arial" panose="020B0604020202020204"/>
        </a:defRPr>
      </a:lvl5pPr>
      <a:lvl6pPr marR="0" algn="l">
        <a:lnSpc>
          <a:spcPct val="100000"/>
        </a:lnSpc>
        <a:spcBef>
          <a:spcPts val="0"/>
        </a:spcBef>
        <a:spcAft>
          <a:spcPts val="0"/>
        </a:spcAft>
        <a:buClr>
          <a:srgbClr val="000000"/>
        </a:buClr>
        <a:buFont typeface="Arial" panose="020B0604020202020204"/>
        <a:buNone/>
        <a:defRPr sz="1400" b="0" i="0" u="none" strike="noStrike" cap="none" spc="0">
          <a:solidFill>
            <a:srgbClr val="000000"/>
          </a:solidFill>
          <a:latin typeface="Arial" panose="020B0604020202020204"/>
          <a:ea typeface="Arial" panose="020B0604020202020204"/>
          <a:cs typeface="Arial" panose="020B0604020202020204"/>
        </a:defRPr>
      </a:lvl6pPr>
      <a:lvl7pPr marR="0" algn="l">
        <a:lnSpc>
          <a:spcPct val="100000"/>
        </a:lnSpc>
        <a:spcBef>
          <a:spcPts val="0"/>
        </a:spcBef>
        <a:spcAft>
          <a:spcPts val="0"/>
        </a:spcAft>
        <a:buClr>
          <a:srgbClr val="000000"/>
        </a:buClr>
        <a:buFont typeface="Arial" panose="020B0604020202020204"/>
        <a:buNone/>
        <a:defRPr sz="1400" b="0" i="0" u="none" strike="noStrike" cap="none" spc="0">
          <a:solidFill>
            <a:srgbClr val="000000"/>
          </a:solidFill>
          <a:latin typeface="Arial" panose="020B0604020202020204"/>
          <a:ea typeface="Arial" panose="020B0604020202020204"/>
          <a:cs typeface="Arial" panose="020B0604020202020204"/>
        </a:defRPr>
      </a:lvl7pPr>
      <a:lvl8pPr marR="0" algn="l">
        <a:lnSpc>
          <a:spcPct val="100000"/>
        </a:lnSpc>
        <a:spcBef>
          <a:spcPts val="0"/>
        </a:spcBef>
        <a:spcAft>
          <a:spcPts val="0"/>
        </a:spcAft>
        <a:buClr>
          <a:srgbClr val="000000"/>
        </a:buClr>
        <a:buFont typeface="Arial" panose="020B0604020202020204"/>
        <a:buNone/>
        <a:defRPr sz="1400" b="0" i="0" u="none" strike="noStrike" cap="none" spc="0">
          <a:solidFill>
            <a:srgbClr val="000000"/>
          </a:solidFill>
          <a:latin typeface="Arial" panose="020B0604020202020204"/>
          <a:ea typeface="Arial" panose="020B0604020202020204"/>
          <a:cs typeface="Arial" panose="020B0604020202020204"/>
        </a:defRPr>
      </a:lvl8pPr>
      <a:lvl9pPr marR="0" algn="l">
        <a:lnSpc>
          <a:spcPct val="100000"/>
        </a:lnSpc>
        <a:spcBef>
          <a:spcPts val="0"/>
        </a:spcBef>
        <a:spcAft>
          <a:spcPts val="0"/>
        </a:spcAft>
        <a:buClr>
          <a:srgbClr val="000000"/>
        </a:buClr>
        <a:buFont typeface="Arial" panose="020B0604020202020204"/>
        <a:buNone/>
        <a:defRPr sz="1400" b="0" i="0" u="none" strike="noStrike" cap="none" spc="0">
          <a:solidFill>
            <a:srgbClr val="000000"/>
          </a:solidFill>
          <a:latin typeface="Arial" panose="020B0604020202020204"/>
          <a:ea typeface="Arial" panose="020B0604020202020204"/>
          <a:cs typeface="Arial" panose="020B0604020202020204"/>
        </a:defRPr>
      </a:lvl9pPr>
    </p:titleStyle>
    <p:bodyStyle>
      <a:lvl1pPr marR="0" algn="l">
        <a:lnSpc>
          <a:spcPct val="100000"/>
        </a:lnSpc>
        <a:spcBef>
          <a:spcPts val="0"/>
        </a:spcBef>
        <a:spcAft>
          <a:spcPts val="0"/>
        </a:spcAft>
        <a:buClr>
          <a:srgbClr val="000000"/>
        </a:buClr>
        <a:buFont typeface="Arial" panose="020B0604020202020204"/>
        <a:buNone/>
        <a:defRPr sz="1400" b="0" i="0" u="none" strike="noStrike" cap="none" spc="0">
          <a:solidFill>
            <a:srgbClr val="000000"/>
          </a:solidFill>
          <a:latin typeface="Arial" panose="020B0604020202020204"/>
          <a:ea typeface="Arial" panose="020B0604020202020204"/>
          <a:cs typeface="Arial" panose="020B0604020202020204"/>
        </a:defRPr>
      </a:lvl1pPr>
      <a:lvl2pPr marR="0" algn="l">
        <a:lnSpc>
          <a:spcPct val="100000"/>
        </a:lnSpc>
        <a:spcBef>
          <a:spcPts val="0"/>
        </a:spcBef>
        <a:spcAft>
          <a:spcPts val="0"/>
        </a:spcAft>
        <a:buClr>
          <a:srgbClr val="000000"/>
        </a:buClr>
        <a:buFont typeface="Arial" panose="020B0604020202020204"/>
        <a:buNone/>
        <a:defRPr sz="1400" b="0" i="0" u="none" strike="noStrike" cap="none" spc="0">
          <a:solidFill>
            <a:srgbClr val="000000"/>
          </a:solidFill>
          <a:latin typeface="Arial" panose="020B0604020202020204"/>
          <a:ea typeface="Arial" panose="020B0604020202020204"/>
          <a:cs typeface="Arial" panose="020B0604020202020204"/>
        </a:defRPr>
      </a:lvl2pPr>
      <a:lvl3pPr marR="0" algn="l">
        <a:lnSpc>
          <a:spcPct val="100000"/>
        </a:lnSpc>
        <a:spcBef>
          <a:spcPts val="0"/>
        </a:spcBef>
        <a:spcAft>
          <a:spcPts val="0"/>
        </a:spcAft>
        <a:buClr>
          <a:srgbClr val="000000"/>
        </a:buClr>
        <a:buFont typeface="Arial" panose="020B0604020202020204"/>
        <a:buNone/>
        <a:defRPr sz="1400" b="0" i="0" u="none" strike="noStrike" cap="none" spc="0">
          <a:solidFill>
            <a:srgbClr val="000000"/>
          </a:solidFill>
          <a:latin typeface="Arial" panose="020B0604020202020204"/>
          <a:ea typeface="Arial" panose="020B0604020202020204"/>
          <a:cs typeface="Arial" panose="020B0604020202020204"/>
        </a:defRPr>
      </a:lvl3pPr>
      <a:lvl4pPr marR="0" algn="l">
        <a:lnSpc>
          <a:spcPct val="100000"/>
        </a:lnSpc>
        <a:spcBef>
          <a:spcPts val="0"/>
        </a:spcBef>
        <a:spcAft>
          <a:spcPts val="0"/>
        </a:spcAft>
        <a:buClr>
          <a:srgbClr val="000000"/>
        </a:buClr>
        <a:buFont typeface="Arial" panose="020B0604020202020204"/>
        <a:buNone/>
        <a:defRPr sz="1400" b="0" i="0" u="none" strike="noStrike" cap="none" spc="0">
          <a:solidFill>
            <a:srgbClr val="000000"/>
          </a:solidFill>
          <a:latin typeface="Arial" panose="020B0604020202020204"/>
          <a:ea typeface="Arial" panose="020B0604020202020204"/>
          <a:cs typeface="Arial" panose="020B0604020202020204"/>
        </a:defRPr>
      </a:lvl4pPr>
      <a:lvl5pPr marR="0" algn="l">
        <a:lnSpc>
          <a:spcPct val="100000"/>
        </a:lnSpc>
        <a:spcBef>
          <a:spcPts val="0"/>
        </a:spcBef>
        <a:spcAft>
          <a:spcPts val="0"/>
        </a:spcAft>
        <a:buClr>
          <a:srgbClr val="000000"/>
        </a:buClr>
        <a:buFont typeface="Arial" panose="020B0604020202020204"/>
        <a:buNone/>
        <a:defRPr sz="1400" b="0" i="0" u="none" strike="noStrike" cap="none" spc="0">
          <a:solidFill>
            <a:srgbClr val="000000"/>
          </a:solidFill>
          <a:latin typeface="Arial" panose="020B0604020202020204"/>
          <a:ea typeface="Arial" panose="020B0604020202020204"/>
          <a:cs typeface="Arial" panose="020B0604020202020204"/>
        </a:defRPr>
      </a:lvl5pPr>
      <a:lvl6pPr marR="0" algn="l">
        <a:lnSpc>
          <a:spcPct val="100000"/>
        </a:lnSpc>
        <a:spcBef>
          <a:spcPts val="0"/>
        </a:spcBef>
        <a:spcAft>
          <a:spcPts val="0"/>
        </a:spcAft>
        <a:buClr>
          <a:srgbClr val="000000"/>
        </a:buClr>
        <a:buFont typeface="Arial" panose="020B0604020202020204"/>
        <a:buNone/>
        <a:defRPr sz="1400" b="0" i="0" u="none" strike="noStrike" cap="none" spc="0">
          <a:solidFill>
            <a:srgbClr val="000000"/>
          </a:solidFill>
          <a:latin typeface="Arial" panose="020B0604020202020204"/>
          <a:ea typeface="Arial" panose="020B0604020202020204"/>
          <a:cs typeface="Arial" panose="020B0604020202020204"/>
        </a:defRPr>
      </a:lvl6pPr>
      <a:lvl7pPr marR="0" algn="l">
        <a:lnSpc>
          <a:spcPct val="100000"/>
        </a:lnSpc>
        <a:spcBef>
          <a:spcPts val="0"/>
        </a:spcBef>
        <a:spcAft>
          <a:spcPts val="0"/>
        </a:spcAft>
        <a:buClr>
          <a:srgbClr val="000000"/>
        </a:buClr>
        <a:buFont typeface="Arial" panose="020B0604020202020204"/>
        <a:buNone/>
        <a:defRPr sz="1400" b="0" i="0" u="none" strike="noStrike" cap="none" spc="0">
          <a:solidFill>
            <a:srgbClr val="000000"/>
          </a:solidFill>
          <a:latin typeface="Arial" panose="020B0604020202020204"/>
          <a:ea typeface="Arial" panose="020B0604020202020204"/>
          <a:cs typeface="Arial" panose="020B0604020202020204"/>
        </a:defRPr>
      </a:lvl7pPr>
      <a:lvl8pPr marR="0" algn="l">
        <a:lnSpc>
          <a:spcPct val="100000"/>
        </a:lnSpc>
        <a:spcBef>
          <a:spcPts val="0"/>
        </a:spcBef>
        <a:spcAft>
          <a:spcPts val="0"/>
        </a:spcAft>
        <a:buClr>
          <a:srgbClr val="000000"/>
        </a:buClr>
        <a:buFont typeface="Arial" panose="020B0604020202020204"/>
        <a:buNone/>
        <a:defRPr sz="1400" b="0" i="0" u="none" strike="noStrike" cap="none" spc="0">
          <a:solidFill>
            <a:srgbClr val="000000"/>
          </a:solidFill>
          <a:latin typeface="Arial" panose="020B0604020202020204"/>
          <a:ea typeface="Arial" panose="020B0604020202020204"/>
          <a:cs typeface="Arial" panose="020B0604020202020204"/>
        </a:defRPr>
      </a:lvl8pPr>
      <a:lvl9pPr marR="0" algn="l">
        <a:lnSpc>
          <a:spcPct val="100000"/>
        </a:lnSpc>
        <a:spcBef>
          <a:spcPts val="0"/>
        </a:spcBef>
        <a:spcAft>
          <a:spcPts val="0"/>
        </a:spcAft>
        <a:buClr>
          <a:srgbClr val="000000"/>
        </a:buClr>
        <a:buFont typeface="Arial" panose="020B0604020202020204"/>
        <a:buNone/>
        <a:defRPr sz="1400" b="0" i="0" u="none" strike="noStrike" cap="none" spc="0">
          <a:solidFill>
            <a:srgbClr val="000000"/>
          </a:solidFill>
          <a:latin typeface="Arial" panose="020B0604020202020204"/>
          <a:ea typeface="Arial" panose="020B0604020202020204"/>
          <a:cs typeface="Arial" panose="020B0604020202020204"/>
        </a:defRPr>
      </a:lvl9pPr>
    </p:bodyStyle>
    <p:otherStyle>
      <a:lvl1pPr marR="0" algn="l">
        <a:lnSpc>
          <a:spcPct val="100000"/>
        </a:lnSpc>
        <a:spcBef>
          <a:spcPts val="0"/>
        </a:spcBef>
        <a:spcAft>
          <a:spcPts val="0"/>
        </a:spcAft>
        <a:buClr>
          <a:srgbClr val="000000"/>
        </a:buClr>
        <a:buFont typeface="Arial" panose="020B0604020202020204"/>
        <a:buNone/>
        <a:defRPr sz="1400" b="0" i="0" u="none" strike="noStrike" cap="none" spc="0">
          <a:solidFill>
            <a:srgbClr val="000000"/>
          </a:solidFill>
          <a:latin typeface="Arial" panose="020B0604020202020204"/>
          <a:ea typeface="Arial" panose="020B0604020202020204"/>
          <a:cs typeface="Arial" panose="020B0604020202020204"/>
        </a:defRPr>
      </a:lvl1pPr>
      <a:lvl2pPr marR="0" algn="l">
        <a:lnSpc>
          <a:spcPct val="100000"/>
        </a:lnSpc>
        <a:spcBef>
          <a:spcPts val="0"/>
        </a:spcBef>
        <a:spcAft>
          <a:spcPts val="0"/>
        </a:spcAft>
        <a:buClr>
          <a:srgbClr val="000000"/>
        </a:buClr>
        <a:buFont typeface="Arial" panose="020B0604020202020204"/>
        <a:buNone/>
        <a:defRPr sz="1400" b="0" i="0" u="none" strike="noStrike" cap="none" spc="0">
          <a:solidFill>
            <a:srgbClr val="000000"/>
          </a:solidFill>
          <a:latin typeface="Arial" panose="020B0604020202020204"/>
          <a:ea typeface="Arial" panose="020B0604020202020204"/>
          <a:cs typeface="Arial" panose="020B0604020202020204"/>
        </a:defRPr>
      </a:lvl2pPr>
      <a:lvl3pPr marR="0" algn="l">
        <a:lnSpc>
          <a:spcPct val="100000"/>
        </a:lnSpc>
        <a:spcBef>
          <a:spcPts val="0"/>
        </a:spcBef>
        <a:spcAft>
          <a:spcPts val="0"/>
        </a:spcAft>
        <a:buClr>
          <a:srgbClr val="000000"/>
        </a:buClr>
        <a:buFont typeface="Arial" panose="020B0604020202020204"/>
        <a:buNone/>
        <a:defRPr sz="1400" b="0" i="0" u="none" strike="noStrike" cap="none" spc="0">
          <a:solidFill>
            <a:srgbClr val="000000"/>
          </a:solidFill>
          <a:latin typeface="Arial" panose="020B0604020202020204"/>
          <a:ea typeface="Arial" panose="020B0604020202020204"/>
          <a:cs typeface="Arial" panose="020B0604020202020204"/>
        </a:defRPr>
      </a:lvl3pPr>
      <a:lvl4pPr marR="0" algn="l">
        <a:lnSpc>
          <a:spcPct val="100000"/>
        </a:lnSpc>
        <a:spcBef>
          <a:spcPts val="0"/>
        </a:spcBef>
        <a:spcAft>
          <a:spcPts val="0"/>
        </a:spcAft>
        <a:buClr>
          <a:srgbClr val="000000"/>
        </a:buClr>
        <a:buFont typeface="Arial" panose="020B0604020202020204"/>
        <a:buNone/>
        <a:defRPr sz="1400" b="0" i="0" u="none" strike="noStrike" cap="none" spc="0">
          <a:solidFill>
            <a:srgbClr val="000000"/>
          </a:solidFill>
          <a:latin typeface="Arial" panose="020B0604020202020204"/>
          <a:ea typeface="Arial" panose="020B0604020202020204"/>
          <a:cs typeface="Arial" panose="020B0604020202020204"/>
        </a:defRPr>
      </a:lvl4pPr>
      <a:lvl5pPr marR="0" algn="l">
        <a:lnSpc>
          <a:spcPct val="100000"/>
        </a:lnSpc>
        <a:spcBef>
          <a:spcPts val="0"/>
        </a:spcBef>
        <a:spcAft>
          <a:spcPts val="0"/>
        </a:spcAft>
        <a:buClr>
          <a:srgbClr val="000000"/>
        </a:buClr>
        <a:buFont typeface="Arial" panose="020B0604020202020204"/>
        <a:buNone/>
        <a:defRPr sz="1400" b="0" i="0" u="none" strike="noStrike" cap="none" spc="0">
          <a:solidFill>
            <a:srgbClr val="000000"/>
          </a:solidFill>
          <a:latin typeface="Arial" panose="020B0604020202020204"/>
          <a:ea typeface="Arial" panose="020B0604020202020204"/>
          <a:cs typeface="Arial" panose="020B0604020202020204"/>
        </a:defRPr>
      </a:lvl5pPr>
      <a:lvl6pPr marR="0" algn="l">
        <a:lnSpc>
          <a:spcPct val="100000"/>
        </a:lnSpc>
        <a:spcBef>
          <a:spcPts val="0"/>
        </a:spcBef>
        <a:spcAft>
          <a:spcPts val="0"/>
        </a:spcAft>
        <a:buClr>
          <a:srgbClr val="000000"/>
        </a:buClr>
        <a:buFont typeface="Arial" panose="020B0604020202020204"/>
        <a:buNone/>
        <a:defRPr sz="1400" b="0" i="0" u="none" strike="noStrike" cap="none" spc="0">
          <a:solidFill>
            <a:srgbClr val="000000"/>
          </a:solidFill>
          <a:latin typeface="Arial" panose="020B0604020202020204"/>
          <a:ea typeface="Arial" panose="020B0604020202020204"/>
          <a:cs typeface="Arial" panose="020B0604020202020204"/>
        </a:defRPr>
      </a:lvl6pPr>
      <a:lvl7pPr marR="0" algn="l">
        <a:lnSpc>
          <a:spcPct val="100000"/>
        </a:lnSpc>
        <a:spcBef>
          <a:spcPts val="0"/>
        </a:spcBef>
        <a:spcAft>
          <a:spcPts val="0"/>
        </a:spcAft>
        <a:buClr>
          <a:srgbClr val="000000"/>
        </a:buClr>
        <a:buFont typeface="Arial" panose="020B0604020202020204"/>
        <a:buNone/>
        <a:defRPr sz="1400" b="0" i="0" u="none" strike="noStrike" cap="none" spc="0">
          <a:solidFill>
            <a:srgbClr val="000000"/>
          </a:solidFill>
          <a:latin typeface="Arial" panose="020B0604020202020204"/>
          <a:ea typeface="Arial" panose="020B0604020202020204"/>
          <a:cs typeface="Arial" panose="020B0604020202020204"/>
        </a:defRPr>
      </a:lvl7pPr>
      <a:lvl8pPr marR="0" algn="l">
        <a:lnSpc>
          <a:spcPct val="100000"/>
        </a:lnSpc>
        <a:spcBef>
          <a:spcPts val="0"/>
        </a:spcBef>
        <a:spcAft>
          <a:spcPts val="0"/>
        </a:spcAft>
        <a:buClr>
          <a:srgbClr val="000000"/>
        </a:buClr>
        <a:buFont typeface="Arial" panose="020B0604020202020204"/>
        <a:buNone/>
        <a:defRPr sz="1400" b="0" i="0" u="none" strike="noStrike" cap="none" spc="0">
          <a:solidFill>
            <a:srgbClr val="000000"/>
          </a:solidFill>
          <a:latin typeface="Arial" panose="020B0604020202020204"/>
          <a:ea typeface="Arial" panose="020B0604020202020204"/>
          <a:cs typeface="Arial" panose="020B0604020202020204"/>
        </a:defRPr>
      </a:lvl8pPr>
      <a:lvl9pPr marR="0" algn="l">
        <a:lnSpc>
          <a:spcPct val="100000"/>
        </a:lnSpc>
        <a:spcBef>
          <a:spcPts val="0"/>
        </a:spcBef>
        <a:spcAft>
          <a:spcPts val="0"/>
        </a:spcAft>
        <a:buClr>
          <a:srgbClr val="000000"/>
        </a:buClr>
        <a:buFont typeface="Arial" panose="020B0604020202020204"/>
        <a:buNone/>
        <a:defRPr sz="1400" b="0" i="0" u="none" strike="noStrike" cap="none" spc="0">
          <a:solidFill>
            <a:srgbClr val="000000"/>
          </a:solidFill>
          <a:latin typeface="Arial" panose="020B0604020202020204"/>
          <a:ea typeface="Arial" panose="020B0604020202020204"/>
          <a:cs typeface="Arial" panose="020B0604020202020204"/>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image" Target="../media/image1.jpeg"/></Relationships>
</file>

<file path=ppt/slides/_rels/slide2.xml.rels><?xml version="1.0" encoding="UTF-8" standalone="yes"?>
<Relationships xmlns="http://schemas.openxmlformats.org/package/2006/relationships"><Relationship Id="rId9" Type="http://schemas.openxmlformats.org/officeDocument/2006/relationships/image" Target="../media/image10.png"/><Relationship Id="rId8" Type="http://schemas.openxmlformats.org/officeDocument/2006/relationships/image" Target="../media/image9.png"/><Relationship Id="rId7" Type="http://schemas.openxmlformats.org/officeDocument/2006/relationships/image" Target="../media/image8.png"/><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 Id="rId3" Type="http://schemas.openxmlformats.org/officeDocument/2006/relationships/image" Target="../media/image4.png"/><Relationship Id="rId22" Type="http://schemas.openxmlformats.org/officeDocument/2006/relationships/notesSlide" Target="../notesSlides/notesSlide2.xml"/><Relationship Id="rId21" Type="http://schemas.openxmlformats.org/officeDocument/2006/relationships/slideLayout" Target="../slideLayouts/slideLayout2.xml"/><Relationship Id="rId20" Type="http://schemas.openxmlformats.org/officeDocument/2006/relationships/image" Target="../media/image21.png"/><Relationship Id="rId2" Type="http://schemas.openxmlformats.org/officeDocument/2006/relationships/image" Target="../media/image3.png"/><Relationship Id="rId19" Type="http://schemas.openxmlformats.org/officeDocument/2006/relationships/image" Target="../media/image20.jpeg"/><Relationship Id="rId18" Type="http://schemas.openxmlformats.org/officeDocument/2006/relationships/image" Target="../media/image19.png"/><Relationship Id="rId17" Type="http://schemas.openxmlformats.org/officeDocument/2006/relationships/image" Target="../media/image18.png"/><Relationship Id="rId16" Type="http://schemas.openxmlformats.org/officeDocument/2006/relationships/image" Target="../media/image17.png"/><Relationship Id="rId15" Type="http://schemas.openxmlformats.org/officeDocument/2006/relationships/image" Target="../media/image16.png"/><Relationship Id="rId14" Type="http://schemas.openxmlformats.org/officeDocument/2006/relationships/image" Target="../media/image15.png"/><Relationship Id="rId13" Type="http://schemas.openxmlformats.org/officeDocument/2006/relationships/image" Target="../media/image14.png"/><Relationship Id="rId12" Type="http://schemas.openxmlformats.org/officeDocument/2006/relationships/image" Target="../media/image13.png"/><Relationship Id="rId11" Type="http://schemas.openxmlformats.org/officeDocument/2006/relationships/image" Target="../media/image12.png"/><Relationship Id="rId10" Type="http://schemas.openxmlformats.org/officeDocument/2006/relationships/image" Target="../media/image11.png"/><Relationship Id="rId1" Type="http://schemas.openxmlformats.org/officeDocument/2006/relationships/image" Target="../media/image2.png"/></Relationships>
</file>

<file path=ppt/slides/_rels/slide3.xml.rels><?xml version="1.0" encoding="UTF-8" standalone="yes"?>
<Relationships xmlns="http://schemas.openxmlformats.org/package/2006/relationships"><Relationship Id="rId7" Type="http://schemas.openxmlformats.org/officeDocument/2006/relationships/notesSlide" Target="../notesSlides/notesSlide3.xml"/><Relationship Id="rId6" Type="http://schemas.openxmlformats.org/officeDocument/2006/relationships/slideLayout" Target="../slideLayouts/slideLayout2.xml"/><Relationship Id="rId5" Type="http://schemas.openxmlformats.org/officeDocument/2006/relationships/image" Target="../media/image26.png"/><Relationship Id="rId4" Type="http://schemas.openxmlformats.org/officeDocument/2006/relationships/image" Target="../media/image25.png"/><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image" Target="../media/image22.png"/></Relationships>
</file>

<file path=ppt/slides/_rels/slide4.xml.rels><?xml version="1.0" encoding="UTF-8" standalone="yes"?>
<Relationships xmlns="http://schemas.openxmlformats.org/package/2006/relationships"><Relationship Id="rId9" Type="http://schemas.openxmlformats.org/officeDocument/2006/relationships/image" Target="../media/image30.png"/><Relationship Id="rId8" Type="http://schemas.openxmlformats.org/officeDocument/2006/relationships/image" Target="../media/image29.png"/><Relationship Id="rId7" Type="http://schemas.openxmlformats.org/officeDocument/2006/relationships/image" Target="../media/image28.png"/><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27.png"/><Relationship Id="rId3" Type="http://schemas.openxmlformats.org/officeDocument/2006/relationships/image" Target="../media/image4.png"/><Relationship Id="rId20" Type="http://schemas.openxmlformats.org/officeDocument/2006/relationships/notesSlide" Target="../notesSlides/notesSlide4.xml"/><Relationship Id="rId2" Type="http://schemas.openxmlformats.org/officeDocument/2006/relationships/image" Target="../media/image3.png"/><Relationship Id="rId19" Type="http://schemas.openxmlformats.org/officeDocument/2006/relationships/slideLayout" Target="../slideLayouts/slideLayout2.xml"/><Relationship Id="rId18" Type="http://schemas.openxmlformats.org/officeDocument/2006/relationships/image" Target="../media/image39.png"/><Relationship Id="rId17" Type="http://schemas.openxmlformats.org/officeDocument/2006/relationships/image" Target="../media/image38.png"/><Relationship Id="rId16" Type="http://schemas.openxmlformats.org/officeDocument/2006/relationships/image" Target="../media/image37.png"/><Relationship Id="rId15" Type="http://schemas.openxmlformats.org/officeDocument/2006/relationships/image" Target="../media/image36.png"/><Relationship Id="rId14" Type="http://schemas.openxmlformats.org/officeDocument/2006/relationships/image" Target="../media/image35.png"/><Relationship Id="rId13" Type="http://schemas.openxmlformats.org/officeDocument/2006/relationships/image" Target="../media/image34.png"/><Relationship Id="rId12" Type="http://schemas.openxmlformats.org/officeDocument/2006/relationships/image" Target="../media/image33.png"/><Relationship Id="rId11" Type="http://schemas.openxmlformats.org/officeDocument/2006/relationships/image" Target="../media/image32.png"/><Relationship Id="rId10" Type="http://schemas.openxmlformats.org/officeDocument/2006/relationships/image" Target="../media/image31.png"/><Relationship Id="rId1" Type="http://schemas.openxmlformats.org/officeDocument/2006/relationships/image" Target="../media/image2.pn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2.xml"/><Relationship Id="rId1" Type="http://schemas.openxmlformats.org/officeDocument/2006/relationships/image" Target="../media/image40.pn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4" Type="http://schemas.openxmlformats.org/officeDocument/2006/relationships/notesSlide" Target="../notesSlides/notesSlide12.xml"/><Relationship Id="rId3" Type="http://schemas.openxmlformats.org/officeDocument/2006/relationships/slideLayout" Target="../slideLayouts/slideLayout2.xml"/><Relationship Id="rId2" Type="http://schemas.openxmlformats.org/officeDocument/2006/relationships/image" Target="../media/image41.png"/><Relationship Id="rId1" Type="http://schemas.openxmlformats.org/officeDocument/2006/relationships/image" Target="../media/image40.pn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2.xml"/><Relationship Id="rId1" Type="http://schemas.openxmlformats.org/officeDocument/2006/relationships/image" Target="../media/image42.png"/></Relationships>
</file>

<file path=ppt/slides/_rels/slide15.xml.rels><?xml version="1.0" encoding="UTF-8" standalone="yes"?>
<Relationships xmlns="http://schemas.openxmlformats.org/package/2006/relationships"><Relationship Id="rId4" Type="http://schemas.openxmlformats.org/officeDocument/2006/relationships/notesSlide" Target="../notesSlides/notesSlide15.xml"/><Relationship Id="rId3" Type="http://schemas.openxmlformats.org/officeDocument/2006/relationships/slideLayout" Target="../slideLayouts/slideLayout2.xml"/><Relationship Id="rId2" Type="http://schemas.openxmlformats.org/officeDocument/2006/relationships/image" Target="../media/image44.png"/><Relationship Id="rId1" Type="http://schemas.openxmlformats.org/officeDocument/2006/relationships/image" Target="../media/image43.png"/></Relationships>
</file>

<file path=ppt/slides/_rels/slide16.xml.rels><?xml version="1.0" encoding="UTF-8" standalone="yes"?>
<Relationships xmlns="http://schemas.openxmlformats.org/package/2006/relationships"><Relationship Id="rId6" Type="http://schemas.openxmlformats.org/officeDocument/2006/relationships/notesSlide" Target="../notesSlides/notesSlide16.xml"/><Relationship Id="rId5" Type="http://schemas.openxmlformats.org/officeDocument/2006/relationships/slideLayout" Target="../slideLayouts/slideLayout2.xml"/><Relationship Id="rId4" Type="http://schemas.openxmlformats.org/officeDocument/2006/relationships/image" Target="../media/image48.png"/><Relationship Id="rId3" Type="http://schemas.openxmlformats.org/officeDocument/2006/relationships/image" Target="../media/image47.png"/><Relationship Id="rId2" Type="http://schemas.openxmlformats.org/officeDocument/2006/relationships/image" Target="../media/image46.png"/><Relationship Id="rId1" Type="http://schemas.openxmlformats.org/officeDocument/2006/relationships/image" Target="../media/image45.png"/></Relationships>
</file>

<file path=ppt/slides/_rels/slide17.xml.rels><?xml version="1.0" encoding="UTF-8" standalone="yes"?>
<Relationships xmlns="http://schemas.openxmlformats.org/package/2006/relationships"><Relationship Id="rId5" Type="http://schemas.openxmlformats.org/officeDocument/2006/relationships/notesSlide" Target="../notesSlides/notesSlide17.xml"/><Relationship Id="rId4" Type="http://schemas.openxmlformats.org/officeDocument/2006/relationships/slideLayout" Target="../slideLayouts/slideLayout2.xml"/><Relationship Id="rId3" Type="http://schemas.openxmlformats.org/officeDocument/2006/relationships/image" Target="../media/image51.png"/><Relationship Id="rId2" Type="http://schemas.openxmlformats.org/officeDocument/2006/relationships/image" Target="../media/image50.png"/><Relationship Id="rId1" Type="http://schemas.openxmlformats.org/officeDocument/2006/relationships/image" Target="../media/image49.png"/></Relationships>
</file>

<file path=ppt/slides/_rels/slide18.xml.rels><?xml version="1.0" encoding="UTF-8" standalone="yes"?>
<Relationships xmlns="http://schemas.openxmlformats.org/package/2006/relationships"><Relationship Id="rId4" Type="http://schemas.openxmlformats.org/officeDocument/2006/relationships/notesSlide" Target="../notesSlides/notesSlide18.xml"/><Relationship Id="rId3" Type="http://schemas.openxmlformats.org/officeDocument/2006/relationships/slideLayout" Target="../slideLayouts/slideLayout2.xml"/><Relationship Id="rId2" Type="http://schemas.openxmlformats.org/officeDocument/2006/relationships/image" Target="../media/image53.png"/><Relationship Id="rId1" Type="http://schemas.openxmlformats.org/officeDocument/2006/relationships/image" Target="../media/image52.png"/></Relationships>
</file>

<file path=ppt/slides/_rels/slide19.xml.rels><?xml version="1.0" encoding="UTF-8" standalone="yes"?>
<Relationships xmlns="http://schemas.openxmlformats.org/package/2006/relationships"><Relationship Id="rId4" Type="http://schemas.openxmlformats.org/officeDocument/2006/relationships/notesSlide" Target="../notesSlides/notesSlide19.xml"/><Relationship Id="rId3" Type="http://schemas.openxmlformats.org/officeDocument/2006/relationships/slideLayout" Target="../slideLayouts/slideLayout2.xml"/><Relationship Id="rId2" Type="http://schemas.openxmlformats.org/officeDocument/2006/relationships/hyperlink" Target="https://www.doi.org/the-community/existing-registration-agencies/" TargetMode="External"/><Relationship Id="rId1" Type="http://schemas.openxmlformats.org/officeDocument/2006/relationships/hyperlink" Target="https://www.doi.org/" TargetMode="External"/></Relationships>
</file>

<file path=ppt/slides/_rels/slide20.xml.rels><?xml version="1.0" encoding="UTF-8" standalone="yes"?>
<Relationships xmlns="http://schemas.openxmlformats.org/package/2006/relationships"><Relationship Id="rId5" Type="http://schemas.openxmlformats.org/officeDocument/2006/relationships/notesSlide" Target="../notesSlides/notesSlide20.xml"/><Relationship Id="rId4" Type="http://schemas.openxmlformats.org/officeDocument/2006/relationships/slideLayout" Target="../slideLayouts/slideLayout2.xml"/><Relationship Id="rId3" Type="http://schemas.openxmlformats.org/officeDocument/2006/relationships/image" Target="../media/image56.png"/><Relationship Id="rId2" Type="http://schemas.openxmlformats.org/officeDocument/2006/relationships/image" Target="../media/image55.png"/><Relationship Id="rId1" Type="http://schemas.openxmlformats.org/officeDocument/2006/relationships/image" Target="../media/image54.png"/></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05" name="Google Shape;105;p13"/>
          <p:cNvSpPr>
            <a:spLocks noGrp="1"/>
          </p:cNvSpPr>
          <p:nvPr>
            <p:ph type="ctrTitle"/>
          </p:nvPr>
        </p:nvSpPr>
        <p:spPr>
          <a:xfrm>
            <a:off x="1524000" y="436740"/>
            <a:ext cx="9144000" cy="2479819"/>
          </a:xfrm>
          <a:prstGeom prst="rect">
            <a:avLst/>
          </a:prstGeom>
          <a:noFill/>
          <a:ln>
            <a:noFill/>
          </a:ln>
        </p:spPr>
        <p:txBody>
          <a:bodyPr spcFirstLastPara="1" wrap="square" lIns="91425" tIns="45700" rIns="91425" bIns="45700" anchor="b">
            <a:normAutofit/>
          </a:bodyPr>
          <a:lstStyle/>
          <a:p>
            <a:pPr marL="0" lvl="0" indent="0" algn="ctr">
              <a:lnSpc>
                <a:spcPct val="85000"/>
              </a:lnSpc>
              <a:spcBef>
                <a:spcPts val="0"/>
              </a:spcBef>
              <a:spcAft>
                <a:spcPts val="0"/>
              </a:spcAft>
              <a:buClr>
                <a:srgbClr val="262626"/>
              </a:buClr>
              <a:buSzPts val="3200"/>
              <a:buFont typeface="Times New Roman" panose="02020603050405020304"/>
              <a:buNone/>
            </a:pPr>
            <a:br>
              <a:rPr sz="3200">
                <a:latin typeface="Times New Roman" panose="02020603050405020304"/>
                <a:ea typeface="Times New Roman" panose="02020603050405020304"/>
                <a:cs typeface="Times New Roman" panose="02020603050405020304"/>
              </a:rPr>
            </a:br>
            <a:br>
              <a:rPr sz="3200">
                <a:latin typeface="Times New Roman" panose="02020603050405020304"/>
                <a:ea typeface="Times New Roman" panose="02020603050405020304"/>
                <a:cs typeface="Times New Roman" panose="02020603050405020304"/>
              </a:rPr>
            </a:br>
            <a:r>
              <a:rPr sz="4000" b="1">
                <a:latin typeface="Times New Roman" panose="02020603050405020304"/>
                <a:ea typeface="Times New Roman" panose="02020603050405020304"/>
                <a:cs typeface="Times New Roman" panose="02020603050405020304"/>
              </a:rPr>
              <a:t>«Репозитарій відкритих даних НАН України DataverseUA»</a:t>
            </a:r>
            <a:br>
              <a:rPr sz="4000">
                <a:latin typeface="Times New Roman" panose="02020603050405020304"/>
                <a:ea typeface="Times New Roman" panose="02020603050405020304"/>
                <a:cs typeface="Times New Roman" panose="02020603050405020304"/>
              </a:rPr>
            </a:br>
            <a:endParaRPr sz="4000">
              <a:latin typeface="Times New Roman" panose="02020603050405020304"/>
              <a:ea typeface="Times New Roman" panose="02020603050405020304"/>
              <a:cs typeface="Times New Roman" panose="02020603050405020304"/>
            </a:endParaRPr>
          </a:p>
        </p:txBody>
      </p:sp>
      <p:sp>
        <p:nvSpPr>
          <p:cNvPr id="106" name="Google Shape;106;p13"/>
          <p:cNvSpPr>
            <a:spLocks noGrp="1"/>
          </p:cNvSpPr>
          <p:nvPr/>
        </p:nvSpPr>
        <p:spPr>
          <a:xfrm>
            <a:off x="2597723" y="4662618"/>
            <a:ext cx="9379973" cy="830997"/>
          </a:xfrm>
          <a:prstGeom prst="rect">
            <a:avLst/>
          </a:prstGeom>
          <a:noFill/>
          <a:ln>
            <a:noFill/>
          </a:ln>
        </p:spPr>
        <p:txBody>
          <a:bodyPr spcFirstLastPara="1" wrap="square" lIns="91425" tIns="45700" rIns="91425" bIns="45700" anchor="t">
            <a:spAutoFit/>
          </a:bodyPr>
          <a:lstStyle/>
          <a:p>
            <a:pPr marL="0" marR="0" lvl="0" indent="0" algn="l">
              <a:spcBef>
                <a:spcPts val="0"/>
              </a:spcBef>
              <a:spcAft>
                <a:spcPts val="0"/>
              </a:spcAft>
              <a:buNone/>
            </a:pPr>
            <a:r>
              <a:rPr sz="2400" b="1" i="0" u="none" strike="noStrike" cap="none">
                <a:solidFill>
                  <a:schemeClr val="dk1"/>
                </a:solidFill>
                <a:latin typeface="Times New Roman" panose="02020603050405020304"/>
                <a:ea typeface="Times New Roman" panose="02020603050405020304"/>
                <a:cs typeface="Times New Roman" panose="02020603050405020304"/>
              </a:rPr>
              <a:t>Bogolyubov Institute for Theoretical Physics of the National Academy of Sciences of Ukraine </a:t>
            </a:r>
            <a:endParaRPr sz="2400" b="1">
              <a:solidFill>
                <a:srgbClr val="0070C0"/>
              </a:solidFill>
              <a:latin typeface="Times New Roman" panose="02020603050405020304"/>
              <a:ea typeface="Times New Roman" panose="02020603050405020304"/>
              <a:cs typeface="Times New Roman" panose="02020603050405020304"/>
            </a:endParaRPr>
          </a:p>
        </p:txBody>
      </p:sp>
      <p:pic>
        <p:nvPicPr>
          <p:cNvPr id="107" name="Google Shape;107;p13"/>
          <p:cNvPicPr>
            <a:picLocks noChangeAspect="1"/>
          </p:cNvPicPr>
          <p:nvPr/>
        </p:nvPicPr>
        <p:blipFill rotWithShape="1">
          <a:blip r:embed="rId1"/>
          <a:srcRect/>
          <a:stretch>
            <a:fillRect/>
          </a:stretch>
        </p:blipFill>
        <p:spPr>
          <a:xfrm>
            <a:off x="754702" y="4783703"/>
            <a:ext cx="1285346" cy="722432"/>
          </a:xfrm>
          <a:prstGeom prst="rect">
            <a:avLst/>
          </a:prstGeom>
          <a:ln>
            <a:noFill/>
          </a:ln>
        </p:spPr>
      </p:pic>
      <p:sp>
        <p:nvSpPr>
          <p:cNvPr id="108" name="Google Shape;108;p13"/>
          <p:cNvSpPr>
            <a:spLocks noGrp="1"/>
          </p:cNvSpPr>
          <p:nvPr/>
        </p:nvSpPr>
        <p:spPr>
          <a:xfrm>
            <a:off x="3892143" y="5535001"/>
            <a:ext cx="7899400" cy="707886"/>
          </a:xfrm>
          <a:prstGeom prst="rect">
            <a:avLst/>
          </a:prstGeom>
          <a:noFill/>
          <a:ln>
            <a:noFill/>
          </a:ln>
        </p:spPr>
        <p:txBody>
          <a:bodyPr spcFirstLastPara="1" wrap="square" lIns="91425" tIns="45700" rIns="91425" bIns="45700" anchor="t">
            <a:noAutofit/>
          </a:bodyPr>
          <a:lstStyle/>
          <a:p>
            <a:pPr marL="0" marR="0" lvl="0" indent="0" algn="r">
              <a:spcBef>
                <a:spcPts val="0"/>
              </a:spcBef>
              <a:spcAft>
                <a:spcPts val="0"/>
              </a:spcAft>
              <a:buNone/>
            </a:pPr>
            <a:r>
              <a:rPr sz="2000" b="1">
                <a:solidFill>
                  <a:schemeClr val="dk1"/>
                </a:solidFill>
                <a:latin typeface="Times New Roman" panose="02020603050405020304"/>
                <a:ea typeface="Times New Roman" panose="02020603050405020304"/>
                <a:cs typeface="Times New Roman" panose="02020603050405020304"/>
              </a:rPr>
              <a:t>Свістунов Сергій Якович</a:t>
            </a:r>
            <a:endParaRPr sz="2000" b="1">
              <a:solidFill>
                <a:schemeClr val="dk1"/>
              </a:solidFill>
              <a:latin typeface="Times New Roman" panose="02020603050405020304"/>
              <a:ea typeface="Times New Roman" panose="02020603050405020304"/>
              <a:cs typeface="Times New Roman" panose="02020603050405020304"/>
            </a:endParaRPr>
          </a:p>
          <a:p>
            <a:pPr marL="0" marR="0" lvl="0" indent="0" algn="r">
              <a:spcBef>
                <a:spcPts val="0"/>
              </a:spcBef>
              <a:spcAft>
                <a:spcPts val="0"/>
              </a:spcAft>
              <a:buNone/>
            </a:pPr>
            <a:r>
              <a:rPr sz="2000" b="1">
                <a:solidFill>
                  <a:schemeClr val="dk1"/>
                </a:solidFill>
                <a:latin typeface="Times New Roman" panose="02020603050405020304"/>
                <a:ea typeface="Times New Roman" panose="02020603050405020304"/>
                <a:cs typeface="Times New Roman" panose="02020603050405020304"/>
              </a:rPr>
              <a:t>Свірін Павло </a:t>
            </a:r>
            <a:r>
              <a:rPr sz="1800" b="1">
                <a:solidFill>
                  <a:srgbClr val="000000"/>
                </a:solidFill>
                <a:latin typeface="Times New Roman" panose="02020603050405020304"/>
                <a:ea typeface="Times New Roman" panose="02020603050405020304"/>
                <a:cs typeface="Times New Roman" panose="02020603050405020304"/>
              </a:rPr>
              <a:t>Володимирович</a:t>
            </a:r>
            <a:r>
              <a:rPr sz="2000" b="1">
                <a:solidFill>
                  <a:schemeClr val="dk1"/>
                </a:solidFill>
                <a:latin typeface="Times New Roman" panose="02020603050405020304"/>
                <a:ea typeface="Times New Roman" panose="02020603050405020304"/>
                <a:cs typeface="Times New Roman" panose="02020603050405020304"/>
              </a:rPr>
              <a:t> </a:t>
            </a:r>
            <a:endParaRPr sz="2000" b="1">
              <a:solidFill>
                <a:schemeClr val="dk1"/>
              </a:solidFill>
              <a:latin typeface="Times New Roman" panose="02020603050405020304"/>
              <a:ea typeface="Times New Roman" panose="02020603050405020304"/>
              <a:cs typeface="Times New Roman" panose="02020603050405020304"/>
            </a:endParaRPr>
          </a:p>
        </p:txBody>
      </p:sp>
      <p:sp>
        <p:nvSpPr>
          <p:cNvPr id="109" name="Google Shape;109;p13"/>
          <p:cNvSpPr>
            <a:spLocks noGrp="1"/>
          </p:cNvSpPr>
          <p:nvPr/>
        </p:nvSpPr>
        <p:spPr>
          <a:xfrm>
            <a:off x="943897" y="3434235"/>
            <a:ext cx="10847646" cy="907749"/>
          </a:xfrm>
          <a:prstGeom prst="rect">
            <a:avLst/>
          </a:prstGeom>
          <a:noFill/>
          <a:ln>
            <a:noFill/>
          </a:ln>
        </p:spPr>
        <p:txBody>
          <a:bodyPr spcFirstLastPara="1" wrap="square" lIns="91425" tIns="45700" rIns="91425" bIns="45700" anchor="t">
            <a:spAutoFit/>
          </a:bodyPr>
          <a:lstStyle/>
          <a:p>
            <a:pPr marL="0" marR="0" lvl="0" indent="0" algn="l">
              <a:lnSpc>
                <a:spcPct val="115000"/>
              </a:lnSpc>
              <a:spcBef>
                <a:spcPts val="0"/>
              </a:spcBef>
              <a:spcAft>
                <a:spcPts val="0"/>
              </a:spcAft>
              <a:buClr>
                <a:schemeClr val="dk1"/>
              </a:buClr>
              <a:buSzPts val="2400"/>
              <a:buFont typeface="Times New Roman" panose="02020603050405020304"/>
              <a:buNone/>
            </a:pPr>
            <a:r>
              <a:rPr sz="2400" b="1" i="1">
                <a:solidFill>
                  <a:schemeClr val="dk1"/>
                </a:solidFill>
                <a:latin typeface="Times New Roman" panose="02020603050405020304"/>
                <a:ea typeface="Times New Roman" panose="02020603050405020304"/>
                <a:cs typeface="Times New Roman" panose="02020603050405020304"/>
              </a:rPr>
              <a:t>08–09 жовтня 2026 р. Вебінар </a:t>
            </a:r>
            <a:r>
              <a:rPr sz="2400" b="1">
                <a:solidFill>
                  <a:schemeClr val="dk1"/>
                </a:solidFill>
                <a:latin typeface="Times New Roman" panose="02020603050405020304"/>
                <a:ea typeface="Times New Roman" panose="02020603050405020304"/>
                <a:cs typeface="Times New Roman" panose="02020603050405020304"/>
              </a:rPr>
              <a:t>«</a:t>
            </a:r>
            <a:r>
              <a:rPr sz="2400" b="1" i="1">
                <a:solidFill>
                  <a:schemeClr val="dk1"/>
                </a:solidFill>
                <a:latin typeface="Times New Roman" panose="02020603050405020304"/>
                <a:ea typeface="Times New Roman" panose="02020603050405020304"/>
                <a:cs typeface="Times New Roman" panose="02020603050405020304"/>
              </a:rPr>
              <a:t>Репозитарій відкритих даних НАН України DataverseUA, практичне використання для авторів і кураторів даних</a:t>
            </a:r>
            <a:r>
              <a:rPr sz="2400" b="1">
                <a:solidFill>
                  <a:schemeClr val="dk1"/>
                </a:solidFill>
                <a:latin typeface="Times New Roman" panose="02020603050405020304"/>
                <a:ea typeface="Times New Roman" panose="02020603050405020304"/>
                <a:cs typeface="Times New Roman" panose="02020603050405020304"/>
              </a:rPr>
              <a:t>»</a:t>
            </a:r>
            <a:endParaRPr sz="2400" i="1">
              <a:solidFill>
                <a:schemeClr val="dk1"/>
              </a:solidFill>
              <a:latin typeface="Times New Roman" panose="02020603050405020304"/>
              <a:ea typeface="Times New Roman" panose="02020603050405020304"/>
              <a:cs typeface="Times New Roman" panose="02020603050405020304"/>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15" name="Google Shape;115;p14"/>
          <p:cNvSpPr>
            <a:spLocks noGrp="1"/>
          </p:cNvSpPr>
          <p:nvPr/>
        </p:nvSpPr>
        <p:spPr>
          <a:xfrm>
            <a:off x="268298" y="1095731"/>
            <a:ext cx="4587808" cy="5355312"/>
          </a:xfrm>
          <a:prstGeom prst="rect">
            <a:avLst/>
          </a:prstGeom>
          <a:noFill/>
          <a:ln>
            <a:noFill/>
          </a:ln>
        </p:spPr>
        <p:txBody>
          <a:bodyPr spcFirstLastPara="1" wrap="square" lIns="91425" tIns="45700" rIns="91425" bIns="45700" anchor="t">
            <a:spAutoFit/>
          </a:bodyPr>
          <a:lstStyle/>
          <a:p>
            <a:pPr marL="0" marR="0" lvl="0" indent="0" algn="just">
              <a:spcBef>
                <a:spcPts val="0"/>
              </a:spcBef>
              <a:spcAft>
                <a:spcPts val="0"/>
              </a:spcAft>
              <a:buNone/>
            </a:pPr>
            <a:r>
              <a:rPr sz="1800">
                <a:solidFill>
                  <a:schemeClr val="dk1"/>
                </a:solidFill>
                <a:latin typeface="Times New Roman" panose="02020603050405020304"/>
                <a:ea typeface="Times New Roman" panose="02020603050405020304"/>
                <a:cs typeface="Times New Roman" panose="02020603050405020304"/>
              </a:rPr>
              <a:t>Згідно документу «</a:t>
            </a:r>
            <a:r>
              <a:rPr sz="1800" b="1">
                <a:solidFill>
                  <a:schemeClr val="dk1"/>
                </a:solidFill>
                <a:latin typeface="Times New Roman" panose="02020603050405020304"/>
                <a:ea typeface="Times New Roman" panose="02020603050405020304"/>
                <a:cs typeface="Times New Roman" panose="02020603050405020304"/>
              </a:rPr>
              <a:t>EOSC Multi-Annual Roadmap 2023-2024</a:t>
            </a:r>
            <a:r>
              <a:rPr sz="1800">
                <a:solidFill>
                  <a:schemeClr val="dk1"/>
                </a:solidFill>
                <a:latin typeface="Times New Roman" panose="02020603050405020304"/>
                <a:ea typeface="Times New Roman" panose="02020603050405020304"/>
                <a:cs typeface="Times New Roman" panose="02020603050405020304"/>
              </a:rPr>
              <a:t>» інфраструктура відкритої науки в Європі будується на трьох рівнях </a:t>
            </a:r>
            <a:endParaRPr sz="1800">
              <a:solidFill>
                <a:schemeClr val="dk1"/>
              </a:solidFill>
              <a:latin typeface="Calibri" panose="020F0502020204030204"/>
              <a:ea typeface="Calibri" panose="020F0502020204030204"/>
              <a:cs typeface="Calibri" panose="020F0502020204030204"/>
            </a:endParaRPr>
          </a:p>
          <a:p>
            <a:pPr marL="0" marR="0" lvl="0" indent="0" algn="just">
              <a:spcBef>
                <a:spcPts val="0"/>
              </a:spcBef>
              <a:spcAft>
                <a:spcPts val="0"/>
              </a:spcAft>
              <a:buNone/>
            </a:pPr>
            <a:r>
              <a:rPr sz="1800" b="1" i="1">
                <a:solidFill>
                  <a:schemeClr val="dk1"/>
                </a:solidFill>
                <a:latin typeface="Times New Roman" panose="02020603050405020304"/>
                <a:ea typeface="Times New Roman" panose="02020603050405020304"/>
                <a:cs typeface="Times New Roman" panose="02020603050405020304"/>
              </a:rPr>
              <a:t>Європейський рівень</a:t>
            </a:r>
            <a:r>
              <a:rPr sz="1800">
                <a:solidFill>
                  <a:schemeClr val="dk1"/>
                </a:solidFill>
                <a:latin typeface="Times New Roman" panose="02020603050405020304"/>
                <a:ea typeface="Times New Roman" panose="02020603050405020304"/>
                <a:cs typeface="Times New Roman" panose="02020603050405020304"/>
              </a:rPr>
              <a:t>: фінансується програмою Horizon Europe та формує загально доступні сервіси для пошуку та розміщення публікацій та даних. </a:t>
            </a:r>
            <a:endParaRPr sz="1800">
              <a:solidFill>
                <a:schemeClr val="dk1"/>
              </a:solidFill>
              <a:latin typeface="Times New Roman" panose="02020603050405020304"/>
              <a:ea typeface="Times New Roman" panose="02020603050405020304"/>
              <a:cs typeface="Times New Roman" panose="02020603050405020304"/>
            </a:endParaRPr>
          </a:p>
          <a:p>
            <a:pPr marL="0" marR="0" lvl="0" indent="0" algn="just">
              <a:spcBef>
                <a:spcPts val="0"/>
              </a:spcBef>
              <a:spcAft>
                <a:spcPts val="0"/>
              </a:spcAft>
              <a:buNone/>
            </a:pPr>
            <a:r>
              <a:rPr sz="1800" b="1" i="1">
                <a:solidFill>
                  <a:schemeClr val="dk1"/>
                </a:solidFill>
                <a:latin typeface="Times New Roman" panose="02020603050405020304"/>
                <a:ea typeface="Times New Roman" panose="02020603050405020304"/>
                <a:cs typeface="Times New Roman" panose="02020603050405020304"/>
              </a:rPr>
              <a:t>Національний рівень</a:t>
            </a:r>
            <a:r>
              <a:rPr sz="1800">
                <a:solidFill>
                  <a:schemeClr val="dk1"/>
                </a:solidFill>
                <a:latin typeface="Times New Roman" panose="02020603050405020304"/>
                <a:ea typeface="Times New Roman" panose="02020603050405020304"/>
                <a:cs typeface="Times New Roman" panose="02020603050405020304"/>
              </a:rPr>
              <a:t>: на рівні країни, тобто діяльність в одній із держав-членів EOSC будується власна інфраструктура відкритої науки орієнтована на представлення національних досліджень та яка інтегрується в європейську інфраструктуру.</a:t>
            </a:r>
            <a:endParaRPr sz="1800">
              <a:solidFill>
                <a:schemeClr val="dk1"/>
              </a:solidFill>
              <a:latin typeface="Times New Roman" panose="02020603050405020304"/>
              <a:ea typeface="Times New Roman" panose="02020603050405020304"/>
              <a:cs typeface="Times New Roman" panose="02020603050405020304"/>
            </a:endParaRPr>
          </a:p>
          <a:p>
            <a:pPr marL="0" marR="0" lvl="0" indent="0" algn="just">
              <a:spcBef>
                <a:spcPts val="0"/>
              </a:spcBef>
              <a:spcAft>
                <a:spcPts val="0"/>
              </a:spcAft>
              <a:buNone/>
            </a:pPr>
            <a:r>
              <a:rPr sz="1800" b="1" i="1">
                <a:solidFill>
                  <a:schemeClr val="dk1"/>
                </a:solidFill>
                <a:latin typeface="Times New Roman" panose="02020603050405020304"/>
                <a:ea typeface="Times New Roman" panose="02020603050405020304"/>
                <a:cs typeface="Times New Roman" panose="02020603050405020304"/>
              </a:rPr>
              <a:t>Інституційний рівень</a:t>
            </a:r>
            <a:r>
              <a:rPr sz="1800">
                <a:solidFill>
                  <a:schemeClr val="dk1"/>
                </a:solidFill>
                <a:latin typeface="Times New Roman" panose="02020603050405020304"/>
                <a:ea typeface="Times New Roman" panose="02020603050405020304"/>
                <a:cs typeface="Times New Roman" panose="02020603050405020304"/>
              </a:rPr>
              <a:t>: це елементи інфраструктури для представлення результатів наукової діяльності установ, які є частиною національної  інфраструктури відкритої науки.</a:t>
            </a:r>
            <a:endParaRPr sz="1800">
              <a:solidFill>
                <a:schemeClr val="dk1"/>
              </a:solidFill>
              <a:latin typeface="Times New Roman" panose="02020603050405020304"/>
              <a:ea typeface="Times New Roman" panose="02020603050405020304"/>
              <a:cs typeface="Times New Roman" panose="02020603050405020304"/>
            </a:endParaRPr>
          </a:p>
        </p:txBody>
      </p:sp>
      <p:pic>
        <p:nvPicPr>
          <p:cNvPr id="116" name="Google Shape;116;p14"/>
          <p:cNvPicPr>
            <a:picLocks noChangeAspect="1"/>
          </p:cNvPicPr>
          <p:nvPr/>
        </p:nvPicPr>
        <p:blipFill rotWithShape="1">
          <a:blip r:embed="rId1"/>
          <a:srcRect/>
          <a:stretch>
            <a:fillRect/>
          </a:stretch>
        </p:blipFill>
        <p:spPr>
          <a:xfrm>
            <a:off x="5607092" y="659722"/>
            <a:ext cx="2033872" cy="523948"/>
          </a:xfrm>
          <a:prstGeom prst="rect">
            <a:avLst/>
          </a:prstGeom>
          <a:ln>
            <a:noFill/>
          </a:ln>
        </p:spPr>
      </p:pic>
      <p:pic>
        <p:nvPicPr>
          <p:cNvPr id="117" name="Google Shape;117;p14"/>
          <p:cNvPicPr>
            <a:picLocks noChangeAspect="1"/>
          </p:cNvPicPr>
          <p:nvPr/>
        </p:nvPicPr>
        <p:blipFill rotWithShape="1">
          <a:blip r:embed="rId2"/>
          <a:srcRect/>
          <a:stretch>
            <a:fillRect/>
          </a:stretch>
        </p:blipFill>
        <p:spPr>
          <a:xfrm>
            <a:off x="5656442" y="1266885"/>
            <a:ext cx="2033872" cy="177476"/>
          </a:xfrm>
          <a:prstGeom prst="rect">
            <a:avLst/>
          </a:prstGeom>
          <a:ln>
            <a:noFill/>
          </a:ln>
        </p:spPr>
      </p:pic>
      <p:pic>
        <p:nvPicPr>
          <p:cNvPr id="118" name="Google Shape;118;p14"/>
          <p:cNvPicPr>
            <a:picLocks noChangeAspect="1"/>
          </p:cNvPicPr>
          <p:nvPr/>
        </p:nvPicPr>
        <p:blipFill rotWithShape="1">
          <a:blip r:embed="rId3"/>
          <a:srcRect/>
          <a:stretch>
            <a:fillRect/>
          </a:stretch>
        </p:blipFill>
        <p:spPr>
          <a:xfrm>
            <a:off x="7912526" y="581458"/>
            <a:ext cx="1562875" cy="600473"/>
          </a:xfrm>
          <a:prstGeom prst="rect">
            <a:avLst/>
          </a:prstGeom>
          <a:ln>
            <a:noFill/>
          </a:ln>
        </p:spPr>
      </p:pic>
      <p:pic>
        <p:nvPicPr>
          <p:cNvPr id="119" name="Google Shape;119;p14"/>
          <p:cNvPicPr>
            <a:picLocks noChangeAspect="1"/>
          </p:cNvPicPr>
          <p:nvPr/>
        </p:nvPicPr>
        <p:blipFill rotWithShape="1">
          <a:blip r:embed="rId4"/>
          <a:srcRect/>
          <a:stretch>
            <a:fillRect/>
          </a:stretch>
        </p:blipFill>
        <p:spPr>
          <a:xfrm>
            <a:off x="5147960" y="1653303"/>
            <a:ext cx="1525418" cy="523948"/>
          </a:xfrm>
          <a:prstGeom prst="rect">
            <a:avLst/>
          </a:prstGeom>
          <a:ln>
            <a:noFill/>
          </a:ln>
        </p:spPr>
      </p:pic>
      <p:pic>
        <p:nvPicPr>
          <p:cNvPr id="120" name="Google Shape;120;p14"/>
          <p:cNvPicPr>
            <a:picLocks noChangeAspect="1"/>
          </p:cNvPicPr>
          <p:nvPr/>
        </p:nvPicPr>
        <p:blipFill rotWithShape="1">
          <a:blip r:embed="rId5"/>
          <a:srcRect/>
          <a:stretch>
            <a:fillRect/>
          </a:stretch>
        </p:blipFill>
        <p:spPr>
          <a:xfrm>
            <a:off x="6764769" y="1593290"/>
            <a:ext cx="1497780" cy="547646"/>
          </a:xfrm>
          <a:prstGeom prst="rect">
            <a:avLst/>
          </a:prstGeom>
          <a:ln>
            <a:noFill/>
          </a:ln>
        </p:spPr>
      </p:pic>
      <p:sp>
        <p:nvSpPr>
          <p:cNvPr id="121" name="Google Shape;121;p14"/>
          <p:cNvSpPr>
            <a:spLocks noGrp="1"/>
          </p:cNvSpPr>
          <p:nvPr>
            <p:ph type="title"/>
          </p:nvPr>
        </p:nvSpPr>
        <p:spPr>
          <a:xfrm>
            <a:off x="5199554" y="107218"/>
            <a:ext cx="6567949" cy="499978"/>
          </a:xfrm>
          <a:prstGeom prst="rect">
            <a:avLst/>
          </a:prstGeom>
          <a:noFill/>
          <a:ln>
            <a:noFill/>
          </a:ln>
        </p:spPr>
        <p:txBody>
          <a:bodyPr spcFirstLastPara="1" wrap="square" lIns="91425" tIns="45700" rIns="91425" bIns="45700" anchor="b">
            <a:normAutofit fontScale="90000"/>
          </a:bodyPr>
          <a:lstStyle/>
          <a:p>
            <a:pPr marL="0" lvl="0" indent="0" algn="ctr">
              <a:lnSpc>
                <a:spcPct val="85000"/>
              </a:lnSpc>
              <a:spcBef>
                <a:spcPts val="0"/>
              </a:spcBef>
              <a:spcAft>
                <a:spcPts val="0"/>
              </a:spcAft>
              <a:buClr>
                <a:srgbClr val="3F3F3F"/>
              </a:buClr>
              <a:buSzPct val="100000"/>
              <a:buFont typeface="Times New Roman" panose="02020603050405020304"/>
              <a:buNone/>
            </a:pPr>
            <a:r>
              <a:rPr sz="3200" b="1">
                <a:latin typeface="Times New Roman" panose="02020603050405020304"/>
                <a:ea typeface="Times New Roman" panose="02020603050405020304"/>
                <a:cs typeface="Times New Roman" panose="02020603050405020304"/>
              </a:rPr>
              <a:t>Інфраструктура відкритої науки EOSC</a:t>
            </a:r>
            <a:endParaRPr sz="3200" b="1">
              <a:latin typeface="Times New Roman" panose="02020603050405020304"/>
              <a:ea typeface="Times New Roman" panose="02020603050405020304"/>
              <a:cs typeface="Times New Roman" panose="02020603050405020304"/>
            </a:endParaRPr>
          </a:p>
        </p:txBody>
      </p:sp>
      <p:cxnSp>
        <p:nvCxnSpPr>
          <p:cNvPr id="122" name="Google Shape;122;p14"/>
          <p:cNvCxnSpPr/>
          <p:nvPr/>
        </p:nvCxnSpPr>
        <p:spPr>
          <a:xfrm>
            <a:off x="5056569" y="2129302"/>
            <a:ext cx="6480000" cy="0"/>
          </a:xfrm>
          <a:prstGeom prst="straightConnector1">
            <a:avLst/>
          </a:prstGeom>
          <a:ln w="31750" cap="flat">
            <a:solidFill>
              <a:schemeClr val="accent1"/>
            </a:solidFill>
            <a:prstDash val="solid"/>
            <a:round/>
            <a:headEnd type="none" w="sm" len="sm"/>
            <a:tailEnd type="none" w="sm" len="sm"/>
          </a:ln>
        </p:spPr>
      </p:cxnSp>
      <p:cxnSp>
        <p:nvCxnSpPr>
          <p:cNvPr id="123" name="Google Shape;123;p14"/>
          <p:cNvCxnSpPr/>
          <p:nvPr/>
        </p:nvCxnSpPr>
        <p:spPr>
          <a:xfrm>
            <a:off x="5287503" y="4130158"/>
            <a:ext cx="6480000" cy="0"/>
          </a:xfrm>
          <a:prstGeom prst="straightConnector1">
            <a:avLst/>
          </a:prstGeom>
          <a:ln w="31750" cap="flat">
            <a:solidFill>
              <a:schemeClr val="accent1"/>
            </a:solidFill>
            <a:prstDash val="solid"/>
            <a:round/>
            <a:headEnd type="none" w="sm" len="sm"/>
            <a:tailEnd type="none" w="sm" len="sm"/>
          </a:ln>
        </p:spPr>
      </p:cxnSp>
      <p:sp>
        <p:nvSpPr>
          <p:cNvPr id="124" name="Google Shape;124;p14"/>
          <p:cNvSpPr>
            <a:spLocks noGrp="1"/>
          </p:cNvSpPr>
          <p:nvPr/>
        </p:nvSpPr>
        <p:spPr>
          <a:xfrm>
            <a:off x="8036101" y="1199067"/>
            <a:ext cx="1562876" cy="923330"/>
          </a:xfrm>
          <a:prstGeom prst="rect">
            <a:avLst/>
          </a:prstGeom>
          <a:noFill/>
          <a:ln>
            <a:noFill/>
          </a:ln>
        </p:spPr>
        <p:txBody>
          <a:bodyPr spcFirstLastPara="1" wrap="square" lIns="91425" tIns="45700" rIns="91425" bIns="45700" anchor="t">
            <a:spAutoFit/>
          </a:bodyPr>
          <a:lstStyle/>
          <a:p>
            <a:pPr marL="0" marR="0" lvl="0" indent="0" algn="l">
              <a:spcBef>
                <a:spcPts val="0"/>
              </a:spcBef>
              <a:spcAft>
                <a:spcPts val="0"/>
              </a:spcAft>
              <a:buNone/>
            </a:pPr>
            <a:r>
              <a:rPr sz="1800">
                <a:solidFill>
                  <a:schemeClr val="dk1"/>
                </a:solidFill>
                <a:latin typeface="Calibri" panose="020F0502020204030204"/>
                <a:ea typeface="Calibri" panose="020F0502020204030204"/>
                <a:cs typeface="Calibri" panose="020F0502020204030204"/>
              </a:rPr>
              <a:t>Open access repository service</a:t>
            </a:r>
            <a:endParaRPr sz="1800">
              <a:solidFill>
                <a:schemeClr val="dk1"/>
              </a:solidFill>
              <a:latin typeface="Calibri" panose="020F0502020204030204"/>
              <a:ea typeface="Calibri" panose="020F0502020204030204"/>
              <a:cs typeface="Calibri" panose="020F0502020204030204"/>
            </a:endParaRPr>
          </a:p>
        </p:txBody>
      </p:sp>
      <p:pic>
        <p:nvPicPr>
          <p:cNvPr id="125" name="Google Shape;125;p14"/>
          <p:cNvPicPr>
            <a:picLocks noChangeAspect="1"/>
          </p:cNvPicPr>
          <p:nvPr/>
        </p:nvPicPr>
        <p:blipFill rotWithShape="1">
          <a:blip r:embed="rId6"/>
          <a:srcRect/>
          <a:stretch>
            <a:fillRect/>
          </a:stretch>
        </p:blipFill>
        <p:spPr>
          <a:xfrm>
            <a:off x="5094271" y="4240556"/>
            <a:ext cx="2640044" cy="809614"/>
          </a:xfrm>
          <a:prstGeom prst="rect">
            <a:avLst/>
          </a:prstGeom>
          <a:ln>
            <a:noFill/>
          </a:ln>
        </p:spPr>
      </p:pic>
      <p:pic>
        <p:nvPicPr>
          <p:cNvPr id="126" name="Google Shape;126;p14"/>
          <p:cNvPicPr>
            <a:picLocks noChangeAspect="1"/>
          </p:cNvPicPr>
          <p:nvPr/>
        </p:nvPicPr>
        <p:blipFill rotWithShape="1">
          <a:blip r:embed="rId7"/>
          <a:srcRect/>
          <a:stretch>
            <a:fillRect/>
          </a:stretch>
        </p:blipFill>
        <p:spPr>
          <a:xfrm>
            <a:off x="9996082" y="4263081"/>
            <a:ext cx="2027011" cy="846166"/>
          </a:xfrm>
          <a:prstGeom prst="rect">
            <a:avLst/>
          </a:prstGeom>
          <a:ln>
            <a:noFill/>
          </a:ln>
        </p:spPr>
      </p:pic>
      <p:pic>
        <p:nvPicPr>
          <p:cNvPr id="127" name="Google Shape;127;p14"/>
          <p:cNvPicPr>
            <a:picLocks noChangeAspect="1"/>
          </p:cNvPicPr>
          <p:nvPr/>
        </p:nvPicPr>
        <p:blipFill rotWithShape="1">
          <a:blip r:embed="rId8"/>
          <a:srcRect/>
          <a:stretch>
            <a:fillRect/>
          </a:stretch>
        </p:blipFill>
        <p:spPr>
          <a:xfrm>
            <a:off x="5004850" y="2193566"/>
            <a:ext cx="2636114" cy="667723"/>
          </a:xfrm>
          <a:prstGeom prst="rect">
            <a:avLst/>
          </a:prstGeom>
          <a:ln>
            <a:noFill/>
          </a:ln>
        </p:spPr>
      </p:pic>
      <p:pic>
        <p:nvPicPr>
          <p:cNvPr id="128" name="Google Shape;128;p14"/>
          <p:cNvPicPr>
            <a:picLocks noChangeAspect="1"/>
          </p:cNvPicPr>
          <p:nvPr/>
        </p:nvPicPr>
        <p:blipFill rotWithShape="1">
          <a:blip r:embed="rId9"/>
          <a:srcRect/>
          <a:stretch>
            <a:fillRect/>
          </a:stretch>
        </p:blipFill>
        <p:spPr>
          <a:xfrm>
            <a:off x="5038165" y="2772177"/>
            <a:ext cx="3720353" cy="280885"/>
          </a:xfrm>
          <a:prstGeom prst="rect">
            <a:avLst/>
          </a:prstGeom>
          <a:ln>
            <a:noFill/>
          </a:ln>
        </p:spPr>
      </p:pic>
      <p:pic>
        <p:nvPicPr>
          <p:cNvPr id="129" name="Google Shape;129;p14"/>
          <p:cNvPicPr>
            <a:picLocks noChangeAspect="1"/>
          </p:cNvPicPr>
          <p:nvPr/>
        </p:nvPicPr>
        <p:blipFill rotWithShape="1">
          <a:blip r:embed="rId10"/>
          <a:srcRect/>
          <a:stretch>
            <a:fillRect/>
          </a:stretch>
        </p:blipFill>
        <p:spPr>
          <a:xfrm>
            <a:off x="8204386" y="4227185"/>
            <a:ext cx="1321625" cy="631224"/>
          </a:xfrm>
          <a:prstGeom prst="rect">
            <a:avLst/>
          </a:prstGeom>
          <a:ln>
            <a:noFill/>
          </a:ln>
        </p:spPr>
      </p:pic>
      <p:pic>
        <p:nvPicPr>
          <p:cNvPr id="130" name="Google Shape;130;p14"/>
          <p:cNvPicPr>
            <a:picLocks noChangeAspect="1"/>
          </p:cNvPicPr>
          <p:nvPr/>
        </p:nvPicPr>
        <p:blipFill rotWithShape="1">
          <a:blip r:embed="rId11"/>
          <a:srcRect/>
          <a:stretch>
            <a:fillRect/>
          </a:stretch>
        </p:blipFill>
        <p:spPr>
          <a:xfrm>
            <a:off x="8016499" y="4983390"/>
            <a:ext cx="1830839" cy="330568"/>
          </a:xfrm>
          <a:prstGeom prst="rect">
            <a:avLst/>
          </a:prstGeom>
          <a:ln>
            <a:noFill/>
          </a:ln>
        </p:spPr>
      </p:pic>
      <p:pic>
        <p:nvPicPr>
          <p:cNvPr id="131" name="Google Shape;131;p14"/>
          <p:cNvPicPr>
            <a:picLocks noChangeAspect="1"/>
          </p:cNvPicPr>
          <p:nvPr/>
        </p:nvPicPr>
        <p:blipFill rotWithShape="1">
          <a:blip r:embed="rId12"/>
          <a:srcRect/>
          <a:stretch>
            <a:fillRect/>
          </a:stretch>
        </p:blipFill>
        <p:spPr>
          <a:xfrm>
            <a:off x="8865199" y="2288704"/>
            <a:ext cx="2964175" cy="572585"/>
          </a:xfrm>
          <a:prstGeom prst="rect">
            <a:avLst/>
          </a:prstGeom>
          <a:ln>
            <a:noFill/>
          </a:ln>
        </p:spPr>
      </p:pic>
      <p:pic>
        <p:nvPicPr>
          <p:cNvPr id="132" name="Google Shape;132;p14"/>
          <p:cNvPicPr>
            <a:picLocks noChangeAspect="1"/>
          </p:cNvPicPr>
          <p:nvPr/>
        </p:nvPicPr>
        <p:blipFill rotWithShape="1">
          <a:blip r:embed="rId13"/>
          <a:srcRect/>
          <a:stretch>
            <a:fillRect/>
          </a:stretch>
        </p:blipFill>
        <p:spPr>
          <a:xfrm>
            <a:off x="8893807" y="2965925"/>
            <a:ext cx="2798870" cy="204607"/>
          </a:xfrm>
          <a:prstGeom prst="rect">
            <a:avLst/>
          </a:prstGeom>
          <a:ln>
            <a:noFill/>
          </a:ln>
        </p:spPr>
      </p:pic>
      <p:pic>
        <p:nvPicPr>
          <p:cNvPr id="133" name="Google Shape;133;p14"/>
          <p:cNvPicPr>
            <a:picLocks noChangeAspect="1"/>
          </p:cNvPicPr>
          <p:nvPr/>
        </p:nvPicPr>
        <p:blipFill rotWithShape="1">
          <a:blip r:embed="rId14"/>
          <a:srcRect/>
          <a:stretch>
            <a:fillRect/>
          </a:stretch>
        </p:blipFill>
        <p:spPr>
          <a:xfrm>
            <a:off x="7985244" y="3280999"/>
            <a:ext cx="1664589" cy="482901"/>
          </a:xfrm>
          <a:prstGeom prst="rect">
            <a:avLst/>
          </a:prstGeom>
          <a:ln>
            <a:noFill/>
          </a:ln>
        </p:spPr>
      </p:pic>
      <p:pic>
        <p:nvPicPr>
          <p:cNvPr id="134" name="Google Shape;134;p14"/>
          <p:cNvPicPr>
            <a:picLocks noChangeAspect="1"/>
          </p:cNvPicPr>
          <p:nvPr/>
        </p:nvPicPr>
        <p:blipFill rotWithShape="1">
          <a:blip r:embed="rId15"/>
          <a:srcRect/>
          <a:stretch>
            <a:fillRect/>
          </a:stretch>
        </p:blipFill>
        <p:spPr>
          <a:xfrm>
            <a:off x="7908622" y="3828523"/>
            <a:ext cx="2964175" cy="274283"/>
          </a:xfrm>
          <a:prstGeom prst="rect">
            <a:avLst/>
          </a:prstGeom>
          <a:ln>
            <a:noFill/>
          </a:ln>
        </p:spPr>
      </p:pic>
      <p:pic>
        <p:nvPicPr>
          <p:cNvPr id="135" name="Google Shape;135;p14"/>
          <p:cNvPicPr>
            <a:picLocks noChangeAspect="1"/>
          </p:cNvPicPr>
          <p:nvPr/>
        </p:nvPicPr>
        <p:blipFill rotWithShape="1">
          <a:blip r:embed="rId16"/>
          <a:srcRect/>
          <a:stretch>
            <a:fillRect/>
          </a:stretch>
        </p:blipFill>
        <p:spPr>
          <a:xfrm>
            <a:off x="5199554" y="5207255"/>
            <a:ext cx="2669571" cy="744149"/>
          </a:xfrm>
          <a:prstGeom prst="rect">
            <a:avLst/>
          </a:prstGeom>
          <a:ln>
            <a:noFill/>
          </a:ln>
        </p:spPr>
      </p:pic>
      <p:sp>
        <p:nvSpPr>
          <p:cNvPr id="136" name="Google Shape;136;p14"/>
          <p:cNvSpPr>
            <a:spLocks noGrp="1"/>
          </p:cNvSpPr>
          <p:nvPr/>
        </p:nvSpPr>
        <p:spPr>
          <a:xfrm>
            <a:off x="5094271" y="5918458"/>
            <a:ext cx="4753067" cy="369332"/>
          </a:xfrm>
          <a:prstGeom prst="rect">
            <a:avLst/>
          </a:prstGeom>
          <a:noFill/>
          <a:ln>
            <a:noFill/>
          </a:ln>
        </p:spPr>
        <p:txBody>
          <a:bodyPr spcFirstLastPara="1" wrap="square" lIns="91425" tIns="45700" rIns="91425" bIns="45700" anchor="t">
            <a:spAutoFit/>
          </a:bodyPr>
          <a:lstStyle/>
          <a:p>
            <a:pPr marL="0" marR="0" lvl="0" indent="0" algn="l">
              <a:spcBef>
                <a:spcPts val="0"/>
              </a:spcBef>
              <a:spcAft>
                <a:spcPts val="0"/>
              </a:spcAft>
              <a:buNone/>
            </a:pPr>
            <a:r>
              <a:rPr sz="1800">
                <a:solidFill>
                  <a:schemeClr val="dk1"/>
                </a:solidFill>
                <a:latin typeface="Calibri" panose="020F0502020204030204"/>
                <a:ea typeface="Calibri" panose="020F0502020204030204"/>
                <a:cs typeface="Calibri" panose="020F0502020204030204"/>
              </a:rPr>
              <a:t>Editori is a platform for publishing open journals </a:t>
            </a:r>
            <a:endParaRPr sz="1800">
              <a:solidFill>
                <a:schemeClr val="dk1"/>
              </a:solidFill>
              <a:latin typeface="Calibri" panose="020F0502020204030204"/>
              <a:ea typeface="Calibri" panose="020F0502020204030204"/>
              <a:cs typeface="Calibri" panose="020F0502020204030204"/>
            </a:endParaRPr>
          </a:p>
        </p:txBody>
      </p:sp>
      <p:pic>
        <p:nvPicPr>
          <p:cNvPr id="137" name="Google Shape;137;p14"/>
          <p:cNvPicPr>
            <a:picLocks noChangeAspect="1"/>
          </p:cNvPicPr>
          <p:nvPr/>
        </p:nvPicPr>
        <p:blipFill rotWithShape="1">
          <a:blip r:embed="rId17"/>
          <a:srcRect/>
          <a:stretch>
            <a:fillRect/>
          </a:stretch>
        </p:blipFill>
        <p:spPr>
          <a:xfrm>
            <a:off x="861432" y="53505"/>
            <a:ext cx="2696303" cy="1017111"/>
          </a:xfrm>
          <a:prstGeom prst="rect">
            <a:avLst/>
          </a:prstGeom>
          <a:ln>
            <a:noFill/>
          </a:ln>
        </p:spPr>
      </p:pic>
      <p:pic>
        <p:nvPicPr>
          <p:cNvPr id="138" name="Google Shape;138;p14"/>
          <p:cNvPicPr>
            <a:picLocks noChangeAspect="1"/>
          </p:cNvPicPr>
          <p:nvPr/>
        </p:nvPicPr>
        <p:blipFill rotWithShape="1">
          <a:blip r:embed="rId18"/>
          <a:srcRect/>
          <a:stretch>
            <a:fillRect/>
          </a:stretch>
        </p:blipFill>
        <p:spPr>
          <a:xfrm>
            <a:off x="9847338" y="3262129"/>
            <a:ext cx="2247192" cy="441413"/>
          </a:xfrm>
          <a:prstGeom prst="rect">
            <a:avLst/>
          </a:prstGeom>
          <a:ln>
            <a:noFill/>
          </a:ln>
        </p:spPr>
      </p:pic>
      <p:pic>
        <p:nvPicPr>
          <p:cNvPr id="139" name="Google Shape;139;p14"/>
          <p:cNvPicPr>
            <a:picLocks noChangeAspect="1"/>
          </p:cNvPicPr>
          <p:nvPr/>
        </p:nvPicPr>
        <p:blipFill rotWithShape="1">
          <a:blip r:embed="rId19"/>
          <a:srcRect/>
          <a:stretch>
            <a:fillRect/>
          </a:stretch>
        </p:blipFill>
        <p:spPr>
          <a:xfrm>
            <a:off x="9957070" y="728014"/>
            <a:ext cx="1727777" cy="1148484"/>
          </a:xfrm>
          <a:prstGeom prst="rect">
            <a:avLst/>
          </a:prstGeom>
          <a:ln>
            <a:noFill/>
          </a:ln>
        </p:spPr>
      </p:pic>
      <p:pic>
        <p:nvPicPr>
          <p:cNvPr id="140" name="Google Shape;140;p14"/>
          <p:cNvPicPr>
            <a:picLocks noChangeAspect="1"/>
          </p:cNvPicPr>
          <p:nvPr/>
        </p:nvPicPr>
        <p:blipFill rotWithShape="1">
          <a:blip r:embed="rId20"/>
          <a:srcRect/>
          <a:stretch>
            <a:fillRect/>
          </a:stretch>
        </p:blipFill>
        <p:spPr>
          <a:xfrm>
            <a:off x="5287503" y="3327372"/>
            <a:ext cx="2279785" cy="490239"/>
          </a:xfrm>
          <a:prstGeom prst="rect">
            <a:avLst/>
          </a:prstGeom>
          <a:ln>
            <a:noFill/>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45" name="Google Shape;145;p15"/>
          <p:cNvSpPr>
            <a:spLocks noGrp="1"/>
          </p:cNvSpPr>
          <p:nvPr>
            <p:ph type="title"/>
          </p:nvPr>
        </p:nvSpPr>
        <p:spPr>
          <a:xfrm>
            <a:off x="58673" y="53828"/>
            <a:ext cx="6567949" cy="499978"/>
          </a:xfrm>
          <a:prstGeom prst="rect">
            <a:avLst/>
          </a:prstGeom>
          <a:noFill/>
          <a:ln>
            <a:noFill/>
          </a:ln>
        </p:spPr>
        <p:txBody>
          <a:bodyPr spcFirstLastPara="1" wrap="square" lIns="91425" tIns="45700" rIns="91425" bIns="45700" anchor="b">
            <a:normAutofit fontScale="90000"/>
          </a:bodyPr>
          <a:lstStyle/>
          <a:p>
            <a:pPr marL="0" lvl="0" indent="0" algn="ctr">
              <a:lnSpc>
                <a:spcPct val="85000"/>
              </a:lnSpc>
              <a:spcBef>
                <a:spcPts val="0"/>
              </a:spcBef>
              <a:spcAft>
                <a:spcPts val="0"/>
              </a:spcAft>
              <a:buClr>
                <a:srgbClr val="3F3F3F"/>
              </a:buClr>
              <a:buSzPct val="100000"/>
              <a:buFont typeface="Times New Roman" panose="02020603050405020304"/>
              <a:buNone/>
            </a:pPr>
            <a:r>
              <a:rPr sz="3200" b="1">
                <a:latin typeface="Times New Roman" panose="02020603050405020304"/>
                <a:ea typeface="Times New Roman" panose="02020603050405020304"/>
                <a:cs typeface="Times New Roman" panose="02020603050405020304"/>
              </a:rPr>
              <a:t>Інфраструктура відкритої науки EOSC</a:t>
            </a:r>
            <a:endParaRPr sz="3200" b="1">
              <a:latin typeface="Times New Roman" panose="02020603050405020304"/>
              <a:ea typeface="Times New Roman" panose="02020603050405020304"/>
              <a:cs typeface="Times New Roman" panose="02020603050405020304"/>
            </a:endParaRPr>
          </a:p>
        </p:txBody>
      </p:sp>
      <p:sp>
        <p:nvSpPr>
          <p:cNvPr id="146" name="Google Shape;146;p15"/>
          <p:cNvSpPr>
            <a:spLocks noGrp="1"/>
          </p:cNvSpPr>
          <p:nvPr/>
        </p:nvSpPr>
        <p:spPr>
          <a:xfrm>
            <a:off x="268180" y="1484149"/>
            <a:ext cx="1622323" cy="1120877"/>
          </a:xfrm>
          <a:prstGeom prst="roundRect">
            <a:avLst>
              <a:gd name="adj" fmla="val 16667"/>
            </a:avLst>
          </a:prstGeom>
          <a:solidFill>
            <a:schemeClr val="accent1"/>
          </a:solidFill>
          <a:ln w="15875" cap="flat" cmpd="sng">
            <a:solidFill>
              <a:srgbClr val="603707"/>
            </a:solidFill>
            <a:prstDash val="solid"/>
            <a:round/>
            <a:headEnd type="none" w="sm" len="sm"/>
            <a:tailEnd type="none" w="sm" len="sm"/>
          </a:ln>
        </p:spPr>
        <p:txBody>
          <a:bodyPr spcFirstLastPara="1" wrap="square" lIns="91425" tIns="45700" rIns="91425" bIns="45700" anchor="ctr">
            <a:noAutofit/>
          </a:bodyPr>
          <a:lstStyle/>
          <a:p>
            <a:pPr marL="0" marR="0" lvl="0" indent="0" algn="ctr">
              <a:spcBef>
                <a:spcPts val="0"/>
              </a:spcBef>
              <a:spcAft>
                <a:spcPts val="0"/>
              </a:spcAft>
              <a:buNone/>
            </a:pPr>
            <a:r>
              <a:rPr sz="1800">
                <a:solidFill>
                  <a:schemeClr val="lt1"/>
                </a:solidFill>
                <a:latin typeface="Calibri" panose="020F0502020204030204"/>
                <a:ea typeface="Calibri" panose="020F0502020204030204"/>
                <a:cs typeface="Calibri" panose="020F0502020204030204"/>
              </a:rPr>
              <a:t>Журнали відкритого достпу</a:t>
            </a:r>
            <a:endParaRPr sz="1800">
              <a:solidFill>
                <a:schemeClr val="lt1"/>
              </a:solidFill>
              <a:latin typeface="Calibri" panose="020F0502020204030204"/>
              <a:ea typeface="Calibri" panose="020F0502020204030204"/>
              <a:cs typeface="Calibri" panose="020F0502020204030204"/>
            </a:endParaRPr>
          </a:p>
        </p:txBody>
      </p:sp>
      <p:sp>
        <p:nvSpPr>
          <p:cNvPr id="147" name="Google Shape;147;p15"/>
          <p:cNvSpPr>
            <a:spLocks noGrp="1"/>
          </p:cNvSpPr>
          <p:nvPr/>
        </p:nvSpPr>
        <p:spPr>
          <a:xfrm>
            <a:off x="7985701" y="5021851"/>
            <a:ext cx="1622323" cy="1120877"/>
          </a:xfrm>
          <a:prstGeom prst="roundRect">
            <a:avLst>
              <a:gd name="adj" fmla="val 16667"/>
            </a:avLst>
          </a:prstGeom>
          <a:solidFill>
            <a:schemeClr val="accent1"/>
          </a:solidFill>
          <a:ln w="15875" cap="flat" cmpd="sng">
            <a:solidFill>
              <a:srgbClr val="603707"/>
            </a:solidFill>
            <a:prstDash val="solid"/>
            <a:round/>
            <a:headEnd type="none" w="sm" len="sm"/>
            <a:tailEnd type="none" w="sm" len="sm"/>
          </a:ln>
        </p:spPr>
        <p:txBody>
          <a:bodyPr spcFirstLastPara="1" wrap="square" lIns="91425" tIns="45700" rIns="91425" bIns="45700" anchor="ctr">
            <a:noAutofit/>
          </a:bodyPr>
          <a:lstStyle/>
          <a:p>
            <a:pPr marL="0" marR="0" lvl="0" indent="0" algn="ctr">
              <a:spcBef>
                <a:spcPts val="0"/>
              </a:spcBef>
              <a:spcAft>
                <a:spcPts val="0"/>
              </a:spcAft>
              <a:buNone/>
            </a:pPr>
            <a:r>
              <a:rPr sz="1800" b="1">
                <a:solidFill>
                  <a:schemeClr val="lt1"/>
                </a:solidFill>
                <a:latin typeface="Times New Roman" panose="02020603050405020304"/>
                <a:ea typeface="Times New Roman" panose="02020603050405020304"/>
                <a:cs typeface="Times New Roman" panose="02020603050405020304"/>
              </a:rPr>
              <a:t>Відкриті освітні ресурси</a:t>
            </a:r>
            <a:endParaRPr sz="1800">
              <a:solidFill>
                <a:schemeClr val="lt1"/>
              </a:solidFill>
              <a:latin typeface="Calibri" panose="020F0502020204030204"/>
              <a:ea typeface="Calibri" panose="020F0502020204030204"/>
              <a:cs typeface="Calibri" panose="020F0502020204030204"/>
            </a:endParaRPr>
          </a:p>
        </p:txBody>
      </p:sp>
      <p:sp>
        <p:nvSpPr>
          <p:cNvPr id="148" name="Google Shape;148;p15"/>
          <p:cNvSpPr>
            <a:spLocks noGrp="1"/>
          </p:cNvSpPr>
          <p:nvPr/>
        </p:nvSpPr>
        <p:spPr>
          <a:xfrm>
            <a:off x="4560127" y="5059536"/>
            <a:ext cx="1622323" cy="1120877"/>
          </a:xfrm>
          <a:prstGeom prst="roundRect">
            <a:avLst>
              <a:gd name="adj" fmla="val 16667"/>
            </a:avLst>
          </a:prstGeom>
          <a:solidFill>
            <a:schemeClr val="accent1"/>
          </a:solidFill>
          <a:ln w="15875" cap="flat" cmpd="sng">
            <a:solidFill>
              <a:srgbClr val="603707"/>
            </a:solidFill>
            <a:prstDash val="solid"/>
            <a:round/>
            <a:headEnd type="none" w="sm" len="sm"/>
            <a:tailEnd type="none" w="sm" len="sm"/>
          </a:ln>
        </p:spPr>
        <p:txBody>
          <a:bodyPr spcFirstLastPara="1" wrap="square" lIns="91425" tIns="45700" rIns="91425" bIns="45700" anchor="ctr">
            <a:noAutofit/>
          </a:bodyPr>
          <a:lstStyle/>
          <a:p>
            <a:pPr marL="0" marR="0" lvl="0" indent="0" algn="ctr">
              <a:spcBef>
                <a:spcPts val="0"/>
              </a:spcBef>
              <a:spcAft>
                <a:spcPts val="0"/>
              </a:spcAft>
              <a:buNone/>
            </a:pPr>
            <a:r>
              <a:rPr sz="1800">
                <a:solidFill>
                  <a:schemeClr val="lt1"/>
                </a:solidFill>
                <a:latin typeface="Calibri" panose="020F0502020204030204"/>
                <a:ea typeface="Calibri" panose="020F0502020204030204"/>
                <a:cs typeface="Calibri" panose="020F0502020204030204"/>
              </a:rPr>
              <a:t>Репозитарії даних</a:t>
            </a:r>
            <a:endParaRPr sz="1800">
              <a:solidFill>
                <a:schemeClr val="lt1"/>
              </a:solidFill>
              <a:latin typeface="Calibri" panose="020F0502020204030204"/>
              <a:ea typeface="Calibri" panose="020F0502020204030204"/>
              <a:cs typeface="Calibri" panose="020F0502020204030204"/>
            </a:endParaRPr>
          </a:p>
        </p:txBody>
      </p:sp>
      <p:sp>
        <p:nvSpPr>
          <p:cNvPr id="149" name="Google Shape;149;p15"/>
          <p:cNvSpPr>
            <a:spLocks noGrp="1"/>
          </p:cNvSpPr>
          <p:nvPr/>
        </p:nvSpPr>
        <p:spPr>
          <a:xfrm>
            <a:off x="10259857" y="3059668"/>
            <a:ext cx="1803234" cy="1120877"/>
          </a:xfrm>
          <a:prstGeom prst="roundRect">
            <a:avLst>
              <a:gd name="adj" fmla="val 16667"/>
            </a:avLst>
          </a:prstGeom>
          <a:solidFill>
            <a:schemeClr val="accent1"/>
          </a:solidFill>
          <a:ln w="15875" cap="flat" cmpd="sng">
            <a:solidFill>
              <a:srgbClr val="603707"/>
            </a:solidFill>
            <a:prstDash val="solid"/>
            <a:round/>
            <a:headEnd type="none" w="sm" len="sm"/>
            <a:tailEnd type="none" w="sm" len="sm"/>
          </a:ln>
        </p:spPr>
        <p:txBody>
          <a:bodyPr spcFirstLastPara="1" wrap="square" lIns="91425" tIns="45700" rIns="91425" bIns="45700" anchor="ctr">
            <a:noAutofit/>
          </a:bodyPr>
          <a:lstStyle/>
          <a:p>
            <a:pPr marL="0" marR="0" lvl="0" indent="0" algn="ctr">
              <a:spcBef>
                <a:spcPts val="0"/>
              </a:spcBef>
              <a:spcAft>
                <a:spcPts val="0"/>
              </a:spcAft>
              <a:buNone/>
            </a:pPr>
            <a:r>
              <a:rPr sz="1800">
                <a:solidFill>
                  <a:schemeClr val="lt1"/>
                </a:solidFill>
                <a:latin typeface="Calibri" panose="020F0502020204030204"/>
                <a:ea typeface="Calibri" panose="020F0502020204030204"/>
                <a:cs typeface="Calibri" panose="020F0502020204030204"/>
              </a:rPr>
              <a:t>Репозитарії програмного забезпечення</a:t>
            </a:r>
            <a:endParaRPr sz="1800">
              <a:solidFill>
                <a:schemeClr val="lt1"/>
              </a:solidFill>
              <a:latin typeface="Calibri" panose="020F0502020204030204"/>
              <a:ea typeface="Calibri" panose="020F0502020204030204"/>
              <a:cs typeface="Calibri" panose="020F0502020204030204"/>
            </a:endParaRPr>
          </a:p>
        </p:txBody>
      </p:sp>
      <p:sp>
        <p:nvSpPr>
          <p:cNvPr id="150" name="Google Shape;150;p15"/>
          <p:cNvSpPr>
            <a:spLocks noGrp="1"/>
          </p:cNvSpPr>
          <p:nvPr/>
        </p:nvSpPr>
        <p:spPr>
          <a:xfrm>
            <a:off x="1191350" y="5055431"/>
            <a:ext cx="1622323" cy="1120877"/>
          </a:xfrm>
          <a:prstGeom prst="roundRect">
            <a:avLst>
              <a:gd name="adj" fmla="val 16667"/>
            </a:avLst>
          </a:prstGeom>
          <a:solidFill>
            <a:schemeClr val="accent1"/>
          </a:solidFill>
          <a:ln w="15875" cap="flat" cmpd="sng">
            <a:solidFill>
              <a:srgbClr val="603707"/>
            </a:solidFill>
            <a:prstDash val="solid"/>
            <a:round/>
            <a:headEnd type="none" w="sm" len="sm"/>
            <a:tailEnd type="none" w="sm" len="sm"/>
          </a:ln>
        </p:spPr>
        <p:txBody>
          <a:bodyPr spcFirstLastPara="1" wrap="square" lIns="91425" tIns="45700" rIns="91425" bIns="45700" anchor="ctr">
            <a:noAutofit/>
          </a:bodyPr>
          <a:lstStyle/>
          <a:p>
            <a:pPr marL="0" marR="0" lvl="0" indent="0" algn="ctr">
              <a:spcBef>
                <a:spcPts val="0"/>
              </a:spcBef>
              <a:spcAft>
                <a:spcPts val="0"/>
              </a:spcAft>
              <a:buNone/>
            </a:pPr>
            <a:r>
              <a:rPr sz="1800">
                <a:solidFill>
                  <a:schemeClr val="lt1"/>
                </a:solidFill>
                <a:latin typeface="Calibri" panose="020F0502020204030204"/>
                <a:ea typeface="Calibri" panose="020F0502020204030204"/>
                <a:cs typeface="Calibri" panose="020F0502020204030204"/>
              </a:rPr>
              <a:t>Архіви препринтів</a:t>
            </a:r>
            <a:endParaRPr sz="1800">
              <a:solidFill>
                <a:schemeClr val="lt1"/>
              </a:solidFill>
              <a:latin typeface="Calibri" panose="020F0502020204030204"/>
              <a:ea typeface="Calibri" panose="020F0502020204030204"/>
              <a:cs typeface="Calibri" panose="020F0502020204030204"/>
            </a:endParaRPr>
          </a:p>
        </p:txBody>
      </p:sp>
      <p:sp>
        <p:nvSpPr>
          <p:cNvPr id="151" name="Google Shape;151;p15"/>
          <p:cNvSpPr>
            <a:spLocks noGrp="1"/>
          </p:cNvSpPr>
          <p:nvPr/>
        </p:nvSpPr>
        <p:spPr>
          <a:xfrm>
            <a:off x="6527235" y="527851"/>
            <a:ext cx="2127697" cy="1120877"/>
          </a:xfrm>
          <a:prstGeom prst="roundRect">
            <a:avLst>
              <a:gd name="adj" fmla="val 16667"/>
            </a:avLst>
          </a:prstGeom>
          <a:solidFill>
            <a:schemeClr val="accent1"/>
          </a:solidFill>
          <a:ln w="15875" cap="flat" cmpd="sng">
            <a:solidFill>
              <a:srgbClr val="603707"/>
            </a:solidFill>
            <a:prstDash val="solid"/>
            <a:round/>
            <a:headEnd type="none" w="sm" len="sm"/>
            <a:tailEnd type="none" w="sm" len="sm"/>
          </a:ln>
        </p:spPr>
        <p:txBody>
          <a:bodyPr spcFirstLastPara="1" wrap="square" lIns="91425" tIns="45700" rIns="91425" bIns="45700" anchor="ctr">
            <a:noAutofit/>
          </a:bodyPr>
          <a:lstStyle/>
          <a:p>
            <a:pPr marL="0" marR="0" lvl="0" indent="0" algn="ctr">
              <a:spcBef>
                <a:spcPts val="0"/>
              </a:spcBef>
              <a:spcAft>
                <a:spcPts val="0"/>
              </a:spcAft>
              <a:buNone/>
            </a:pPr>
            <a:r>
              <a:rPr sz="1800">
                <a:solidFill>
                  <a:schemeClr val="lt1"/>
                </a:solidFill>
                <a:latin typeface="Calibri" panose="020F0502020204030204"/>
                <a:ea typeface="Calibri" panose="020F0502020204030204"/>
                <a:cs typeface="Calibri" panose="020F0502020204030204"/>
              </a:rPr>
              <a:t>Інфраструктура для проведення обчислень</a:t>
            </a:r>
            <a:endParaRPr sz="1800">
              <a:solidFill>
                <a:schemeClr val="lt1"/>
              </a:solidFill>
              <a:latin typeface="Calibri" panose="020F0502020204030204"/>
              <a:ea typeface="Calibri" panose="020F0502020204030204"/>
              <a:cs typeface="Calibri" panose="020F0502020204030204"/>
            </a:endParaRPr>
          </a:p>
        </p:txBody>
      </p:sp>
      <p:sp>
        <p:nvSpPr>
          <p:cNvPr id="152" name="Google Shape;152;p15"/>
          <p:cNvSpPr>
            <a:spLocks noGrp="1"/>
          </p:cNvSpPr>
          <p:nvPr/>
        </p:nvSpPr>
        <p:spPr>
          <a:xfrm>
            <a:off x="3342648" y="2943950"/>
            <a:ext cx="4057283" cy="369332"/>
          </a:xfrm>
          <a:prstGeom prst="rect">
            <a:avLst/>
          </a:prstGeom>
          <a:noFill/>
          <a:ln>
            <a:noFill/>
          </a:ln>
        </p:spPr>
        <p:txBody>
          <a:bodyPr spcFirstLastPara="1" wrap="square" lIns="91425" tIns="45700" rIns="91425" bIns="45700" anchor="t">
            <a:spAutoFit/>
          </a:bodyPr>
          <a:lstStyle/>
          <a:p>
            <a:pPr marL="0" marR="0" lvl="0" indent="0" algn="l">
              <a:spcBef>
                <a:spcPts val="0"/>
              </a:spcBef>
              <a:spcAft>
                <a:spcPts val="0"/>
              </a:spcAft>
              <a:buNone/>
            </a:pPr>
            <a:r>
              <a:rPr sz="1800" b="1">
                <a:solidFill>
                  <a:schemeClr val="dk1"/>
                </a:solidFill>
                <a:latin typeface="Calibri" panose="020F0502020204030204"/>
                <a:ea typeface="Calibri" panose="020F0502020204030204"/>
                <a:cs typeface="Calibri" panose="020F0502020204030204"/>
              </a:rPr>
              <a:t>German Centre for Cancer Registry Data</a:t>
            </a:r>
            <a:endParaRPr sz="1800" b="1">
              <a:solidFill>
                <a:schemeClr val="dk1"/>
              </a:solidFill>
              <a:latin typeface="Calibri" panose="020F0502020204030204"/>
              <a:ea typeface="Calibri" panose="020F0502020204030204"/>
              <a:cs typeface="Calibri" panose="020F0502020204030204"/>
            </a:endParaRPr>
          </a:p>
        </p:txBody>
      </p:sp>
      <p:sp>
        <p:nvSpPr>
          <p:cNvPr id="153" name="Google Shape;153;p15"/>
          <p:cNvSpPr>
            <a:spLocks noGrp="1"/>
          </p:cNvSpPr>
          <p:nvPr/>
        </p:nvSpPr>
        <p:spPr>
          <a:xfrm>
            <a:off x="984143" y="2984021"/>
            <a:ext cx="1179938" cy="369332"/>
          </a:xfrm>
          <a:prstGeom prst="rect">
            <a:avLst/>
          </a:prstGeom>
          <a:noFill/>
          <a:ln>
            <a:noFill/>
          </a:ln>
        </p:spPr>
        <p:txBody>
          <a:bodyPr spcFirstLastPara="1" wrap="square" lIns="91425" tIns="45700" rIns="91425" bIns="45700" anchor="t">
            <a:spAutoFit/>
          </a:bodyPr>
          <a:lstStyle/>
          <a:p>
            <a:pPr marL="0" marR="0" lvl="0" indent="0" algn="l">
              <a:spcBef>
                <a:spcPts val="0"/>
              </a:spcBef>
              <a:spcAft>
                <a:spcPts val="0"/>
              </a:spcAft>
              <a:buNone/>
            </a:pPr>
            <a:r>
              <a:rPr sz="1800" b="1">
                <a:solidFill>
                  <a:schemeClr val="dk1"/>
                </a:solidFill>
                <a:latin typeface="Calibri" panose="020F0502020204030204"/>
                <a:ea typeface="Calibri" panose="020F0502020204030204"/>
                <a:cs typeface="Calibri" panose="020F0502020204030204"/>
              </a:rPr>
              <a:t>ECSarXiv </a:t>
            </a:r>
            <a:endParaRPr sz="1800" b="1">
              <a:solidFill>
                <a:schemeClr val="dk1"/>
              </a:solidFill>
              <a:latin typeface="Calibri" panose="020F0502020204030204"/>
              <a:ea typeface="Calibri" panose="020F0502020204030204"/>
              <a:cs typeface="Calibri" panose="020F0502020204030204"/>
            </a:endParaRPr>
          </a:p>
        </p:txBody>
      </p:sp>
      <p:pic>
        <p:nvPicPr>
          <p:cNvPr id="154" name="Google Shape;154;p15"/>
          <p:cNvPicPr>
            <a:picLocks noChangeAspect="1"/>
          </p:cNvPicPr>
          <p:nvPr/>
        </p:nvPicPr>
        <p:blipFill rotWithShape="1">
          <a:blip r:embed="rId1"/>
          <a:srcRect/>
          <a:stretch>
            <a:fillRect/>
          </a:stretch>
        </p:blipFill>
        <p:spPr>
          <a:xfrm>
            <a:off x="7168627" y="3385493"/>
            <a:ext cx="2937428" cy="1524155"/>
          </a:xfrm>
          <a:prstGeom prst="rect">
            <a:avLst/>
          </a:prstGeom>
          <a:ln>
            <a:noFill/>
          </a:ln>
        </p:spPr>
      </p:pic>
      <p:sp>
        <p:nvSpPr>
          <p:cNvPr id="155" name="Google Shape;155;p15"/>
          <p:cNvSpPr>
            <a:spLocks noGrp="1"/>
          </p:cNvSpPr>
          <p:nvPr/>
        </p:nvSpPr>
        <p:spPr>
          <a:xfrm>
            <a:off x="7888319" y="3015554"/>
            <a:ext cx="1817086" cy="369332"/>
          </a:xfrm>
          <a:prstGeom prst="rect">
            <a:avLst/>
          </a:prstGeom>
          <a:noFill/>
          <a:ln>
            <a:noFill/>
          </a:ln>
        </p:spPr>
        <p:txBody>
          <a:bodyPr spcFirstLastPara="1" wrap="square" lIns="91425" tIns="45700" rIns="91425" bIns="45700" anchor="t">
            <a:spAutoFit/>
          </a:bodyPr>
          <a:lstStyle/>
          <a:p>
            <a:pPr marL="0" marR="0" lvl="0" indent="0" algn="l">
              <a:spcBef>
                <a:spcPts val="0"/>
              </a:spcBef>
              <a:spcAft>
                <a:spcPts val="0"/>
              </a:spcAft>
              <a:buNone/>
            </a:pPr>
            <a:r>
              <a:rPr sz="1800" b="1" i="0" u="none" strike="noStrike">
                <a:solidFill>
                  <a:schemeClr val="dk1"/>
                </a:solidFill>
                <a:latin typeface="Times New Roman" panose="02020603050405020304"/>
                <a:ea typeface="Times New Roman" panose="02020603050405020304"/>
                <a:cs typeface="Times New Roman" panose="02020603050405020304"/>
              </a:rPr>
              <a:t>OER Commons </a:t>
            </a:r>
            <a:endParaRPr sz="1800" b="1">
              <a:solidFill>
                <a:schemeClr val="dk1"/>
              </a:solidFill>
              <a:latin typeface="Calibri" panose="020F0502020204030204"/>
              <a:ea typeface="Calibri" panose="020F0502020204030204"/>
              <a:cs typeface="Calibri" panose="020F0502020204030204"/>
            </a:endParaRPr>
          </a:p>
        </p:txBody>
      </p:sp>
      <p:pic>
        <p:nvPicPr>
          <p:cNvPr id="156" name="Google Shape;156;p15"/>
          <p:cNvPicPr>
            <a:picLocks noChangeAspect="1"/>
          </p:cNvPicPr>
          <p:nvPr/>
        </p:nvPicPr>
        <p:blipFill rotWithShape="1">
          <a:blip r:embed="rId2"/>
          <a:srcRect/>
          <a:stretch>
            <a:fillRect/>
          </a:stretch>
        </p:blipFill>
        <p:spPr>
          <a:xfrm>
            <a:off x="8742205" y="1570573"/>
            <a:ext cx="3320885" cy="1120877"/>
          </a:xfrm>
          <a:prstGeom prst="rect">
            <a:avLst/>
          </a:prstGeom>
          <a:ln>
            <a:noFill/>
          </a:ln>
        </p:spPr>
      </p:pic>
      <p:sp>
        <p:nvSpPr>
          <p:cNvPr id="157" name="Google Shape;157;p15"/>
          <p:cNvSpPr>
            <a:spLocks noGrp="1"/>
          </p:cNvSpPr>
          <p:nvPr/>
        </p:nvSpPr>
        <p:spPr>
          <a:xfrm>
            <a:off x="9512937" y="1045531"/>
            <a:ext cx="2550154" cy="369332"/>
          </a:xfrm>
          <a:prstGeom prst="rect">
            <a:avLst/>
          </a:prstGeom>
          <a:noFill/>
          <a:ln>
            <a:noFill/>
          </a:ln>
        </p:spPr>
        <p:txBody>
          <a:bodyPr spcFirstLastPara="1" wrap="square" lIns="91425" tIns="45700" rIns="91425" bIns="45700" anchor="t">
            <a:spAutoFit/>
          </a:bodyPr>
          <a:lstStyle/>
          <a:p>
            <a:pPr marL="0" marR="0" lvl="0" indent="0" algn="l">
              <a:spcBef>
                <a:spcPts val="0"/>
              </a:spcBef>
              <a:spcAft>
                <a:spcPts val="0"/>
              </a:spcAft>
              <a:buNone/>
            </a:pPr>
            <a:r>
              <a:rPr sz="1800" b="1" i="0" u="none" strike="noStrike">
                <a:solidFill>
                  <a:schemeClr val="dk1"/>
                </a:solidFill>
                <a:latin typeface="Times New Roman" panose="02020603050405020304"/>
                <a:ea typeface="Times New Roman" panose="02020603050405020304"/>
                <a:cs typeface="Times New Roman" panose="02020603050405020304"/>
              </a:rPr>
              <a:t>Open Source Friday </a:t>
            </a:r>
            <a:endParaRPr sz="1800" b="1">
              <a:solidFill>
                <a:schemeClr val="dk1"/>
              </a:solidFill>
              <a:latin typeface="Calibri" panose="020F0502020204030204"/>
              <a:ea typeface="Calibri" panose="020F0502020204030204"/>
              <a:cs typeface="Calibri" panose="020F0502020204030204"/>
            </a:endParaRPr>
          </a:p>
        </p:txBody>
      </p:sp>
      <p:pic>
        <p:nvPicPr>
          <p:cNvPr id="158" name="Google Shape;158;p15"/>
          <p:cNvPicPr>
            <a:picLocks noChangeAspect="1"/>
          </p:cNvPicPr>
          <p:nvPr/>
        </p:nvPicPr>
        <p:blipFill rotWithShape="1">
          <a:blip r:embed="rId3"/>
          <a:srcRect/>
          <a:stretch>
            <a:fillRect/>
          </a:stretch>
        </p:blipFill>
        <p:spPr>
          <a:xfrm>
            <a:off x="2065152" y="681692"/>
            <a:ext cx="3073187" cy="2127980"/>
          </a:xfrm>
          <a:prstGeom prst="rect">
            <a:avLst/>
          </a:prstGeom>
          <a:ln>
            <a:noFill/>
          </a:ln>
        </p:spPr>
      </p:pic>
      <p:pic>
        <p:nvPicPr>
          <p:cNvPr id="159" name="Google Shape;159;p15"/>
          <p:cNvPicPr>
            <a:picLocks noChangeAspect="1"/>
          </p:cNvPicPr>
          <p:nvPr/>
        </p:nvPicPr>
        <p:blipFill rotWithShape="1">
          <a:blip r:embed="rId4"/>
          <a:srcRect/>
          <a:stretch>
            <a:fillRect/>
          </a:stretch>
        </p:blipFill>
        <p:spPr>
          <a:xfrm>
            <a:off x="3753665" y="3441168"/>
            <a:ext cx="3365437" cy="1527004"/>
          </a:xfrm>
          <a:prstGeom prst="rect">
            <a:avLst/>
          </a:prstGeom>
          <a:ln>
            <a:noFill/>
          </a:ln>
        </p:spPr>
      </p:pic>
      <p:pic>
        <p:nvPicPr>
          <p:cNvPr id="160" name="Google Shape;160;p15"/>
          <p:cNvPicPr>
            <a:picLocks noChangeAspect="1"/>
          </p:cNvPicPr>
          <p:nvPr/>
        </p:nvPicPr>
        <p:blipFill rotWithShape="1">
          <a:blip r:embed="rId5"/>
          <a:srcRect/>
          <a:stretch>
            <a:fillRect/>
          </a:stretch>
        </p:blipFill>
        <p:spPr>
          <a:xfrm>
            <a:off x="128909" y="3346908"/>
            <a:ext cx="3134942" cy="1667273"/>
          </a:xfrm>
          <a:prstGeom prst="rect">
            <a:avLst/>
          </a:prstGeom>
          <a:ln>
            <a:noFill/>
          </a:ln>
        </p:spPr>
      </p:pic>
      <p:sp>
        <p:nvSpPr>
          <p:cNvPr id="161" name="Google Shape;161;p15"/>
          <p:cNvSpPr>
            <a:spLocks noGrp="1"/>
          </p:cNvSpPr>
          <p:nvPr/>
        </p:nvSpPr>
        <p:spPr>
          <a:xfrm>
            <a:off x="7698405" y="89381"/>
            <a:ext cx="4364686" cy="369332"/>
          </a:xfrm>
          <a:prstGeom prst="rect">
            <a:avLst/>
          </a:prstGeom>
          <a:noFill/>
          <a:ln>
            <a:noFill/>
          </a:ln>
        </p:spPr>
        <p:txBody>
          <a:bodyPr spcFirstLastPara="1" wrap="square" lIns="91425" tIns="45700" rIns="91425" bIns="45700" anchor="t">
            <a:spAutoFit/>
          </a:bodyPr>
          <a:lstStyle/>
          <a:p>
            <a:pPr marL="0" marR="0" lvl="0" indent="0" algn="l">
              <a:spcBef>
                <a:spcPts val="0"/>
              </a:spcBef>
              <a:spcAft>
                <a:spcPts val="0"/>
              </a:spcAft>
              <a:buNone/>
            </a:pPr>
            <a:r>
              <a:rPr sz="1800" b="1" i="1">
                <a:solidFill>
                  <a:srgbClr val="00B0F0"/>
                </a:solidFill>
                <a:latin typeface="Times New Roman" panose="02020603050405020304"/>
                <a:ea typeface="Times New Roman" panose="02020603050405020304"/>
                <a:cs typeface="Times New Roman" panose="02020603050405020304"/>
              </a:rPr>
              <a:t>Інституційний та  Національний рівень</a:t>
            </a:r>
            <a:endParaRPr sz="1800">
              <a:solidFill>
                <a:srgbClr val="00B0F0"/>
              </a:solidFill>
              <a:latin typeface="Calibri" panose="020F0502020204030204"/>
              <a:ea typeface="Calibri" panose="020F0502020204030204"/>
              <a:cs typeface="Calibri" panose="020F0502020204030204"/>
            </a:endParaRPr>
          </a:p>
        </p:txBody>
      </p:sp>
      <p:sp>
        <p:nvSpPr>
          <p:cNvPr id="162" name="Google Shape;162;p15"/>
          <p:cNvSpPr>
            <a:spLocks noGrp="1"/>
          </p:cNvSpPr>
          <p:nvPr/>
        </p:nvSpPr>
        <p:spPr>
          <a:xfrm>
            <a:off x="5284838" y="1706997"/>
            <a:ext cx="1622323" cy="1120877"/>
          </a:xfrm>
          <a:prstGeom prst="roundRect">
            <a:avLst>
              <a:gd name="adj" fmla="val 16667"/>
            </a:avLst>
          </a:prstGeom>
          <a:solidFill>
            <a:schemeClr val="accent1"/>
          </a:solidFill>
          <a:ln w="15875" cap="flat" cmpd="sng">
            <a:solidFill>
              <a:srgbClr val="603707"/>
            </a:solidFill>
            <a:prstDash val="solid"/>
            <a:round/>
            <a:headEnd type="none" w="sm" len="sm"/>
            <a:tailEnd type="none" w="sm" len="sm"/>
          </a:ln>
        </p:spPr>
        <p:txBody>
          <a:bodyPr spcFirstLastPara="1" wrap="square" lIns="91425" tIns="45700" rIns="91425" bIns="45700" anchor="ctr">
            <a:noAutofit/>
          </a:bodyPr>
          <a:lstStyle/>
          <a:p>
            <a:pPr marL="0" marR="0" lvl="0" indent="0" algn="ctr">
              <a:spcBef>
                <a:spcPts val="0"/>
              </a:spcBef>
              <a:spcAft>
                <a:spcPts val="0"/>
              </a:spcAft>
              <a:buNone/>
            </a:pPr>
            <a:r>
              <a:rPr sz="1800">
                <a:solidFill>
                  <a:schemeClr val="lt1"/>
                </a:solidFill>
                <a:latin typeface="Calibri" panose="020F0502020204030204"/>
                <a:ea typeface="Calibri" panose="020F0502020204030204"/>
                <a:cs typeface="Calibri" panose="020F0502020204030204"/>
              </a:rPr>
              <a:t>Репозитарії текстів </a:t>
            </a:r>
            <a:endParaRPr sz="1800">
              <a:solidFill>
                <a:schemeClr val="lt1"/>
              </a:solidFill>
              <a:latin typeface="Calibri" panose="020F0502020204030204"/>
              <a:ea typeface="Calibri" panose="020F0502020204030204"/>
              <a:cs typeface="Calibri" panose="020F0502020204030204"/>
            </a:endParaRPr>
          </a:p>
        </p:txBody>
      </p:sp>
      <p:sp>
        <p:nvSpPr>
          <p:cNvPr id="163" name="Google Shape;163;p15"/>
          <p:cNvSpPr>
            <a:spLocks noGrp="1"/>
          </p:cNvSpPr>
          <p:nvPr/>
        </p:nvSpPr>
        <p:spPr>
          <a:xfrm>
            <a:off x="10259857" y="4271764"/>
            <a:ext cx="1803234" cy="2031325"/>
          </a:xfrm>
          <a:prstGeom prst="rect">
            <a:avLst/>
          </a:prstGeom>
          <a:noFill/>
          <a:ln>
            <a:noFill/>
          </a:ln>
        </p:spPr>
        <p:txBody>
          <a:bodyPr spcFirstLastPara="1" wrap="square" lIns="91425" tIns="45700" rIns="91425" bIns="45700" anchor="t">
            <a:spAutoFit/>
          </a:bodyPr>
          <a:lstStyle/>
          <a:p>
            <a:pPr marL="0" marR="0" lvl="0" indent="0" algn="l">
              <a:spcBef>
                <a:spcPts val="0"/>
              </a:spcBef>
              <a:spcAft>
                <a:spcPts val="0"/>
              </a:spcAft>
              <a:buNone/>
            </a:pPr>
            <a:r>
              <a:rPr sz="1800" b="1">
                <a:solidFill>
                  <a:srgbClr val="FF0000"/>
                </a:solidFill>
                <a:latin typeface="Calibri" panose="020F0502020204030204"/>
                <a:ea typeface="Calibri" panose="020F0502020204030204"/>
                <a:cs typeface="Calibri" panose="020F0502020204030204"/>
              </a:rPr>
              <a:t>Протокол</a:t>
            </a:r>
            <a:endParaRPr sz="1800" b="1">
              <a:solidFill>
                <a:srgbClr val="FF0000"/>
              </a:solidFill>
              <a:latin typeface="Calibri" panose="020F0502020204030204"/>
              <a:ea typeface="Calibri" panose="020F0502020204030204"/>
              <a:cs typeface="Calibri" panose="020F0502020204030204"/>
            </a:endParaRPr>
          </a:p>
          <a:p>
            <a:pPr marL="0" marR="0" lvl="0" indent="0" algn="l">
              <a:spcBef>
                <a:spcPts val="0"/>
              </a:spcBef>
              <a:spcAft>
                <a:spcPts val="0"/>
              </a:spcAft>
              <a:buNone/>
            </a:pPr>
            <a:r>
              <a:rPr sz="1800" b="1">
                <a:solidFill>
                  <a:srgbClr val="FF0000"/>
                </a:solidFill>
                <a:latin typeface="Calibri" panose="020F0502020204030204"/>
                <a:ea typeface="Calibri" panose="020F0502020204030204"/>
                <a:cs typeface="Calibri" panose="020F0502020204030204"/>
              </a:rPr>
              <a:t>ОAI-РМН (Open Archives Initiative Protocol for Metadata Harvesting) </a:t>
            </a:r>
            <a:endParaRPr sz="1800" b="1">
              <a:solidFill>
                <a:srgbClr val="FF0000"/>
              </a:solidFill>
              <a:latin typeface="Calibri" panose="020F0502020204030204"/>
              <a:ea typeface="Calibri" panose="020F0502020204030204"/>
              <a:cs typeface="Calibri" panose="020F0502020204030204"/>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68" name="Google Shape;168;p16"/>
          <p:cNvSpPr>
            <a:spLocks noGrp="1"/>
          </p:cNvSpPr>
          <p:nvPr/>
        </p:nvSpPr>
        <p:spPr>
          <a:xfrm>
            <a:off x="28132" y="37686"/>
            <a:ext cx="12163868" cy="830997"/>
          </a:xfrm>
          <a:prstGeom prst="rect">
            <a:avLst/>
          </a:prstGeom>
          <a:noFill/>
          <a:ln>
            <a:noFill/>
          </a:ln>
        </p:spPr>
        <p:txBody>
          <a:bodyPr spcFirstLastPara="1" wrap="square" lIns="91425" tIns="45700" rIns="91425" bIns="45700" anchor="t">
            <a:spAutoFit/>
          </a:bodyPr>
          <a:lstStyle/>
          <a:p>
            <a:pPr marL="0" marR="0" lvl="0" indent="0" algn="l">
              <a:spcBef>
                <a:spcPts val="0"/>
              </a:spcBef>
              <a:spcAft>
                <a:spcPts val="0"/>
              </a:spcAft>
              <a:buNone/>
            </a:pPr>
            <a:r>
              <a:rPr sz="2400">
                <a:solidFill>
                  <a:schemeClr val="dk1"/>
                </a:solidFill>
                <a:latin typeface="Times New Roman" panose="02020603050405020304"/>
                <a:ea typeface="Times New Roman" panose="02020603050405020304"/>
                <a:cs typeface="Times New Roman" panose="02020603050405020304"/>
              </a:rPr>
              <a:t>Цільовий науково-технічний проєкт НАН України «Створення й впровадження інфраструктури відкритої науки в НАН України (OPENS) та (OPENS2) » на 2023–2026 роки </a:t>
            </a:r>
            <a:endParaRPr sz="2400" b="1">
              <a:solidFill>
                <a:schemeClr val="dk1"/>
              </a:solidFill>
              <a:latin typeface="Times New Roman" panose="02020603050405020304"/>
              <a:ea typeface="Times New Roman" panose="02020603050405020304"/>
              <a:cs typeface="Times New Roman" panose="02020603050405020304"/>
            </a:endParaRPr>
          </a:p>
        </p:txBody>
      </p:sp>
      <p:sp>
        <p:nvSpPr>
          <p:cNvPr id="169" name="Google Shape;169;p16"/>
          <p:cNvSpPr>
            <a:spLocks noGrp="1"/>
          </p:cNvSpPr>
          <p:nvPr/>
        </p:nvSpPr>
        <p:spPr>
          <a:xfrm>
            <a:off x="28132" y="1129180"/>
            <a:ext cx="2517737" cy="369332"/>
          </a:xfrm>
          <a:prstGeom prst="rect">
            <a:avLst/>
          </a:prstGeom>
          <a:noFill/>
          <a:ln>
            <a:noFill/>
          </a:ln>
        </p:spPr>
        <p:txBody>
          <a:bodyPr spcFirstLastPara="1" wrap="square" lIns="91425" tIns="45700" rIns="91425" bIns="45700" anchor="t">
            <a:spAutoFit/>
          </a:bodyPr>
          <a:lstStyle/>
          <a:p>
            <a:pPr marL="0" marR="0" lvl="0" indent="0" algn="just">
              <a:spcBef>
                <a:spcPts val="0"/>
              </a:spcBef>
              <a:spcAft>
                <a:spcPts val="0"/>
              </a:spcAft>
              <a:buNone/>
            </a:pPr>
            <a:r>
              <a:rPr sz="1800" b="1" i="1">
                <a:solidFill>
                  <a:schemeClr val="dk1"/>
                </a:solidFill>
                <a:latin typeface="Times New Roman" panose="02020603050405020304"/>
                <a:ea typeface="Times New Roman" panose="02020603050405020304"/>
                <a:cs typeface="Times New Roman" panose="02020603050405020304"/>
              </a:rPr>
              <a:t>Європейський рівень</a:t>
            </a:r>
            <a:r>
              <a:rPr sz="1800">
                <a:solidFill>
                  <a:schemeClr val="dk1"/>
                </a:solidFill>
                <a:latin typeface="Times New Roman" panose="02020603050405020304"/>
                <a:ea typeface="Times New Roman" panose="02020603050405020304"/>
                <a:cs typeface="Times New Roman" panose="02020603050405020304"/>
              </a:rPr>
              <a:t>:</a:t>
            </a:r>
            <a:endParaRPr sz="1800">
              <a:solidFill>
                <a:schemeClr val="dk1"/>
              </a:solidFill>
              <a:latin typeface="Times New Roman" panose="02020603050405020304"/>
              <a:ea typeface="Times New Roman" panose="02020603050405020304"/>
              <a:cs typeface="Times New Roman" panose="02020603050405020304"/>
            </a:endParaRPr>
          </a:p>
        </p:txBody>
      </p:sp>
      <p:pic>
        <p:nvPicPr>
          <p:cNvPr id="170" name="Google Shape;170;p16"/>
          <p:cNvPicPr>
            <a:picLocks noChangeAspect="1"/>
          </p:cNvPicPr>
          <p:nvPr/>
        </p:nvPicPr>
        <p:blipFill rotWithShape="1">
          <a:blip r:embed="rId1"/>
          <a:srcRect/>
          <a:stretch>
            <a:fillRect/>
          </a:stretch>
        </p:blipFill>
        <p:spPr>
          <a:xfrm>
            <a:off x="3056653" y="960408"/>
            <a:ext cx="2033872" cy="523948"/>
          </a:xfrm>
          <a:prstGeom prst="rect">
            <a:avLst/>
          </a:prstGeom>
          <a:ln>
            <a:noFill/>
          </a:ln>
        </p:spPr>
      </p:pic>
      <p:pic>
        <p:nvPicPr>
          <p:cNvPr id="171" name="Google Shape;171;p16"/>
          <p:cNvPicPr>
            <a:picLocks noChangeAspect="1"/>
          </p:cNvPicPr>
          <p:nvPr/>
        </p:nvPicPr>
        <p:blipFill rotWithShape="1">
          <a:blip r:embed="rId2"/>
          <a:srcRect/>
          <a:stretch>
            <a:fillRect/>
          </a:stretch>
        </p:blipFill>
        <p:spPr>
          <a:xfrm>
            <a:off x="3062591" y="1527766"/>
            <a:ext cx="2033872" cy="177476"/>
          </a:xfrm>
          <a:prstGeom prst="rect">
            <a:avLst/>
          </a:prstGeom>
          <a:ln>
            <a:noFill/>
          </a:ln>
        </p:spPr>
      </p:pic>
      <p:pic>
        <p:nvPicPr>
          <p:cNvPr id="172" name="Google Shape;172;p16"/>
          <p:cNvPicPr>
            <a:picLocks noChangeAspect="1"/>
          </p:cNvPicPr>
          <p:nvPr/>
        </p:nvPicPr>
        <p:blipFill rotWithShape="1">
          <a:blip r:embed="rId3"/>
          <a:srcRect/>
          <a:stretch>
            <a:fillRect/>
          </a:stretch>
        </p:blipFill>
        <p:spPr>
          <a:xfrm>
            <a:off x="9903661" y="949644"/>
            <a:ext cx="1562875" cy="600473"/>
          </a:xfrm>
          <a:prstGeom prst="rect">
            <a:avLst/>
          </a:prstGeom>
          <a:ln>
            <a:noFill/>
          </a:ln>
        </p:spPr>
      </p:pic>
      <p:pic>
        <p:nvPicPr>
          <p:cNvPr id="173" name="Google Shape;173;p16"/>
          <p:cNvPicPr>
            <a:picLocks noChangeAspect="1"/>
          </p:cNvPicPr>
          <p:nvPr/>
        </p:nvPicPr>
        <p:blipFill rotWithShape="1">
          <a:blip r:embed="rId4"/>
          <a:srcRect/>
          <a:stretch>
            <a:fillRect/>
          </a:stretch>
        </p:blipFill>
        <p:spPr>
          <a:xfrm>
            <a:off x="5569218" y="1305060"/>
            <a:ext cx="1607375" cy="369332"/>
          </a:xfrm>
          <a:prstGeom prst="rect">
            <a:avLst/>
          </a:prstGeom>
          <a:ln>
            <a:noFill/>
          </a:ln>
        </p:spPr>
      </p:pic>
      <p:pic>
        <p:nvPicPr>
          <p:cNvPr id="174" name="Google Shape;174;p16"/>
          <p:cNvPicPr>
            <a:picLocks noChangeAspect="1"/>
          </p:cNvPicPr>
          <p:nvPr/>
        </p:nvPicPr>
        <p:blipFill rotWithShape="1">
          <a:blip r:embed="rId5"/>
          <a:srcRect/>
          <a:stretch>
            <a:fillRect/>
          </a:stretch>
        </p:blipFill>
        <p:spPr>
          <a:xfrm>
            <a:off x="7938830" y="1072236"/>
            <a:ext cx="1525418" cy="523948"/>
          </a:xfrm>
          <a:prstGeom prst="rect">
            <a:avLst/>
          </a:prstGeom>
          <a:ln>
            <a:noFill/>
          </a:ln>
        </p:spPr>
      </p:pic>
      <p:pic>
        <p:nvPicPr>
          <p:cNvPr id="175" name="Google Shape;175;p16"/>
          <p:cNvPicPr>
            <a:picLocks noChangeAspect="1"/>
          </p:cNvPicPr>
          <p:nvPr/>
        </p:nvPicPr>
        <p:blipFill rotWithShape="1">
          <a:blip r:embed="rId6"/>
          <a:srcRect/>
          <a:stretch>
            <a:fillRect/>
          </a:stretch>
        </p:blipFill>
        <p:spPr>
          <a:xfrm>
            <a:off x="6059932" y="786564"/>
            <a:ext cx="1497780" cy="547646"/>
          </a:xfrm>
          <a:prstGeom prst="rect">
            <a:avLst/>
          </a:prstGeom>
          <a:ln>
            <a:noFill/>
          </a:ln>
        </p:spPr>
      </p:pic>
      <p:pic>
        <p:nvPicPr>
          <p:cNvPr id="176" name="Google Shape;176;p16"/>
          <p:cNvPicPr>
            <a:picLocks noChangeAspect="1"/>
          </p:cNvPicPr>
          <p:nvPr/>
        </p:nvPicPr>
        <p:blipFill rotWithShape="1">
          <a:blip r:embed="rId7"/>
          <a:srcRect/>
          <a:stretch>
            <a:fillRect/>
          </a:stretch>
        </p:blipFill>
        <p:spPr>
          <a:xfrm>
            <a:off x="7705411" y="1941143"/>
            <a:ext cx="3761125" cy="495571"/>
          </a:xfrm>
          <a:prstGeom prst="rect">
            <a:avLst/>
          </a:prstGeom>
          <a:ln>
            <a:noFill/>
          </a:ln>
        </p:spPr>
      </p:pic>
      <p:pic>
        <p:nvPicPr>
          <p:cNvPr id="177" name="Google Shape;177;p16"/>
          <p:cNvPicPr>
            <a:picLocks noChangeAspect="1"/>
          </p:cNvPicPr>
          <p:nvPr/>
        </p:nvPicPr>
        <p:blipFill rotWithShape="1">
          <a:blip r:embed="rId8"/>
          <a:srcRect/>
          <a:stretch>
            <a:fillRect/>
          </a:stretch>
        </p:blipFill>
        <p:spPr>
          <a:xfrm>
            <a:off x="7498157" y="4369103"/>
            <a:ext cx="2167557" cy="850708"/>
          </a:xfrm>
          <a:prstGeom prst="rect">
            <a:avLst/>
          </a:prstGeom>
          <a:ln>
            <a:noFill/>
          </a:ln>
        </p:spPr>
      </p:pic>
      <p:pic>
        <p:nvPicPr>
          <p:cNvPr id="178" name="Google Shape;178;p16"/>
          <p:cNvPicPr>
            <a:picLocks noChangeAspect="1"/>
          </p:cNvPicPr>
          <p:nvPr/>
        </p:nvPicPr>
        <p:blipFill rotWithShape="1">
          <a:blip r:embed="rId9"/>
          <a:srcRect/>
          <a:stretch>
            <a:fillRect/>
          </a:stretch>
        </p:blipFill>
        <p:spPr>
          <a:xfrm>
            <a:off x="7837288" y="2494374"/>
            <a:ext cx="3656851" cy="484543"/>
          </a:xfrm>
          <a:prstGeom prst="rect">
            <a:avLst/>
          </a:prstGeom>
          <a:ln>
            <a:noFill/>
          </a:ln>
        </p:spPr>
      </p:pic>
      <p:pic>
        <p:nvPicPr>
          <p:cNvPr id="179" name="Google Shape;179;p16"/>
          <p:cNvPicPr>
            <a:picLocks noChangeAspect="1"/>
          </p:cNvPicPr>
          <p:nvPr/>
        </p:nvPicPr>
        <p:blipFill rotWithShape="1">
          <a:blip r:embed="rId10"/>
          <a:srcRect/>
          <a:stretch>
            <a:fillRect/>
          </a:stretch>
        </p:blipFill>
        <p:spPr>
          <a:xfrm>
            <a:off x="6554989" y="5319605"/>
            <a:ext cx="3473161" cy="850707"/>
          </a:xfrm>
          <a:prstGeom prst="rect">
            <a:avLst/>
          </a:prstGeom>
          <a:ln>
            <a:noFill/>
          </a:ln>
        </p:spPr>
      </p:pic>
      <p:pic>
        <p:nvPicPr>
          <p:cNvPr id="180" name="Google Shape;180;p16"/>
          <p:cNvPicPr>
            <a:picLocks noChangeAspect="1"/>
          </p:cNvPicPr>
          <p:nvPr/>
        </p:nvPicPr>
        <p:blipFill rotWithShape="1">
          <a:blip r:embed="rId11"/>
          <a:srcRect/>
          <a:stretch>
            <a:fillRect/>
          </a:stretch>
        </p:blipFill>
        <p:spPr>
          <a:xfrm>
            <a:off x="10211746" y="4995700"/>
            <a:ext cx="1028843" cy="1057422"/>
          </a:xfrm>
          <a:prstGeom prst="rect">
            <a:avLst/>
          </a:prstGeom>
          <a:ln>
            <a:noFill/>
          </a:ln>
        </p:spPr>
      </p:pic>
      <p:pic>
        <p:nvPicPr>
          <p:cNvPr id="181" name="Google Shape;181;p16"/>
          <p:cNvPicPr>
            <a:picLocks noChangeAspect="1"/>
          </p:cNvPicPr>
          <p:nvPr/>
        </p:nvPicPr>
        <p:blipFill rotWithShape="1">
          <a:blip r:embed="rId12"/>
          <a:srcRect/>
          <a:stretch>
            <a:fillRect/>
          </a:stretch>
        </p:blipFill>
        <p:spPr>
          <a:xfrm>
            <a:off x="818880" y="5744958"/>
            <a:ext cx="2592111" cy="358367"/>
          </a:xfrm>
          <a:prstGeom prst="rect">
            <a:avLst/>
          </a:prstGeom>
          <a:ln>
            <a:noFill/>
          </a:ln>
        </p:spPr>
      </p:pic>
      <p:sp>
        <p:nvSpPr>
          <p:cNvPr id="182" name="Google Shape;182;p16"/>
          <p:cNvSpPr>
            <a:spLocks noGrp="1"/>
          </p:cNvSpPr>
          <p:nvPr/>
        </p:nvSpPr>
        <p:spPr>
          <a:xfrm>
            <a:off x="2711314" y="2318577"/>
            <a:ext cx="2688031" cy="830997"/>
          </a:xfrm>
          <a:prstGeom prst="rect">
            <a:avLst/>
          </a:prstGeom>
          <a:noFill/>
          <a:ln>
            <a:noFill/>
          </a:ln>
        </p:spPr>
        <p:txBody>
          <a:bodyPr spcFirstLastPara="1" wrap="square" lIns="91425" tIns="45700" rIns="91425" bIns="45700" anchor="t">
            <a:spAutoFit/>
          </a:bodyPr>
          <a:lstStyle/>
          <a:p>
            <a:pPr marL="0" marR="0" lvl="0" indent="0" algn="l">
              <a:spcBef>
                <a:spcPts val="0"/>
              </a:spcBef>
              <a:spcAft>
                <a:spcPts val="0"/>
              </a:spcAft>
              <a:buNone/>
            </a:pPr>
            <a:r>
              <a:rPr sz="1600" b="1">
                <a:solidFill>
                  <a:srgbClr val="C00000"/>
                </a:solidFill>
                <a:latin typeface="Times New Roman" panose="02020603050405020304"/>
                <a:ea typeface="Times New Roman" panose="02020603050405020304"/>
                <a:cs typeface="Times New Roman" panose="02020603050405020304"/>
              </a:rPr>
              <a:t>Репозитарій відкритих даних НАН України DataverseUA </a:t>
            </a:r>
            <a:endParaRPr sz="1600">
              <a:solidFill>
                <a:srgbClr val="C00000"/>
              </a:solidFill>
              <a:latin typeface="Calibri" panose="020F0502020204030204"/>
              <a:ea typeface="Calibri" panose="020F0502020204030204"/>
              <a:cs typeface="Calibri" panose="020F0502020204030204"/>
            </a:endParaRPr>
          </a:p>
        </p:txBody>
      </p:sp>
      <p:sp>
        <p:nvSpPr>
          <p:cNvPr id="183" name="Google Shape;183;p16"/>
          <p:cNvSpPr>
            <a:spLocks noGrp="1"/>
          </p:cNvSpPr>
          <p:nvPr/>
        </p:nvSpPr>
        <p:spPr>
          <a:xfrm>
            <a:off x="5372752" y="2385191"/>
            <a:ext cx="2111022" cy="584775"/>
          </a:xfrm>
          <a:prstGeom prst="rect">
            <a:avLst/>
          </a:prstGeom>
          <a:noFill/>
          <a:ln>
            <a:noFill/>
          </a:ln>
        </p:spPr>
        <p:txBody>
          <a:bodyPr spcFirstLastPara="1" wrap="square" lIns="91425" tIns="45700" rIns="91425" bIns="45700" anchor="t">
            <a:spAutoFit/>
          </a:bodyPr>
          <a:lstStyle/>
          <a:p>
            <a:pPr marL="0" marR="0" lvl="0" indent="0" algn="l">
              <a:spcBef>
                <a:spcPts val="0"/>
              </a:spcBef>
              <a:spcAft>
                <a:spcPts val="0"/>
              </a:spcAft>
              <a:buNone/>
            </a:pPr>
            <a:r>
              <a:rPr sz="1600" b="1">
                <a:solidFill>
                  <a:srgbClr val="C00000"/>
                </a:solidFill>
                <a:latin typeface="Times New Roman" panose="02020603050405020304"/>
                <a:ea typeface="Times New Roman" panose="02020603050405020304"/>
                <a:cs typeface="Times New Roman" panose="02020603050405020304"/>
              </a:rPr>
              <a:t>Харвестер відкритої науки НАН України</a:t>
            </a:r>
            <a:endParaRPr sz="1600" b="1">
              <a:solidFill>
                <a:srgbClr val="C00000"/>
              </a:solidFill>
              <a:latin typeface="Times New Roman" panose="02020603050405020304"/>
              <a:ea typeface="Times New Roman" panose="02020603050405020304"/>
              <a:cs typeface="Times New Roman" panose="02020603050405020304"/>
            </a:endParaRPr>
          </a:p>
        </p:txBody>
      </p:sp>
      <p:sp>
        <p:nvSpPr>
          <p:cNvPr id="184" name="Google Shape;184;p16"/>
          <p:cNvSpPr>
            <a:spLocks noGrp="1"/>
          </p:cNvSpPr>
          <p:nvPr/>
        </p:nvSpPr>
        <p:spPr>
          <a:xfrm>
            <a:off x="3937041" y="5456728"/>
            <a:ext cx="2306968" cy="584775"/>
          </a:xfrm>
          <a:prstGeom prst="rect">
            <a:avLst/>
          </a:prstGeom>
          <a:noFill/>
          <a:ln>
            <a:noFill/>
          </a:ln>
        </p:spPr>
        <p:txBody>
          <a:bodyPr spcFirstLastPara="1" wrap="square" lIns="91425" tIns="45700" rIns="91425" bIns="45700" anchor="t">
            <a:spAutoFit/>
          </a:bodyPr>
          <a:lstStyle/>
          <a:p>
            <a:pPr marL="0" marR="0" lvl="0" indent="0" algn="l">
              <a:spcBef>
                <a:spcPts val="0"/>
              </a:spcBef>
              <a:spcAft>
                <a:spcPts val="0"/>
              </a:spcAft>
              <a:buNone/>
            </a:pPr>
            <a:r>
              <a:rPr sz="1600" b="1">
                <a:solidFill>
                  <a:srgbClr val="C00000"/>
                </a:solidFill>
                <a:latin typeface="Times New Roman" panose="02020603050405020304"/>
                <a:ea typeface="Times New Roman" panose="02020603050405020304"/>
                <a:cs typeface="Times New Roman" panose="02020603050405020304"/>
              </a:rPr>
              <a:t>Універсальна видавнича платформа      </a:t>
            </a:r>
            <a:endParaRPr sz="1600" b="1">
              <a:solidFill>
                <a:srgbClr val="C00000"/>
              </a:solidFill>
              <a:latin typeface="Times New Roman" panose="02020603050405020304"/>
              <a:ea typeface="Times New Roman" panose="02020603050405020304"/>
              <a:cs typeface="Times New Roman" panose="02020603050405020304"/>
            </a:endParaRPr>
          </a:p>
        </p:txBody>
      </p:sp>
      <p:sp>
        <p:nvSpPr>
          <p:cNvPr id="185" name="Google Shape;185;p16"/>
          <p:cNvSpPr>
            <a:spLocks noGrp="1"/>
          </p:cNvSpPr>
          <p:nvPr/>
        </p:nvSpPr>
        <p:spPr>
          <a:xfrm>
            <a:off x="6808822" y="3720750"/>
            <a:ext cx="3301759" cy="584775"/>
          </a:xfrm>
          <a:prstGeom prst="rect">
            <a:avLst/>
          </a:prstGeom>
          <a:noFill/>
          <a:ln>
            <a:noFill/>
          </a:ln>
        </p:spPr>
        <p:txBody>
          <a:bodyPr spcFirstLastPara="1" wrap="square" lIns="91425" tIns="45700" rIns="91425" bIns="45700" anchor="t">
            <a:spAutoFit/>
          </a:bodyPr>
          <a:lstStyle/>
          <a:p>
            <a:pPr marL="0" marR="0" lvl="0" indent="0" algn="l">
              <a:spcBef>
                <a:spcPts val="0"/>
              </a:spcBef>
              <a:spcAft>
                <a:spcPts val="0"/>
              </a:spcAft>
              <a:buNone/>
            </a:pPr>
            <a:r>
              <a:rPr sz="1600" b="1">
                <a:solidFill>
                  <a:srgbClr val="C00000"/>
                </a:solidFill>
                <a:latin typeface="Times New Roman" panose="02020603050405020304"/>
                <a:ea typeface="Times New Roman" panose="02020603050405020304"/>
                <a:cs typeface="Times New Roman" panose="02020603050405020304"/>
              </a:rPr>
              <a:t>Репозитарій наукових текстів 	НАН України</a:t>
            </a:r>
            <a:endParaRPr sz="1600" b="1">
              <a:solidFill>
                <a:srgbClr val="C00000"/>
              </a:solidFill>
              <a:latin typeface="Times New Roman" panose="02020603050405020304"/>
              <a:ea typeface="Times New Roman" panose="02020603050405020304"/>
              <a:cs typeface="Times New Roman" panose="02020603050405020304"/>
            </a:endParaRPr>
          </a:p>
        </p:txBody>
      </p:sp>
      <p:sp>
        <p:nvSpPr>
          <p:cNvPr id="186" name="Google Shape;186;p16"/>
          <p:cNvSpPr>
            <a:spLocks noGrp="1"/>
          </p:cNvSpPr>
          <p:nvPr/>
        </p:nvSpPr>
        <p:spPr>
          <a:xfrm>
            <a:off x="328912" y="3620308"/>
            <a:ext cx="3753188" cy="584775"/>
          </a:xfrm>
          <a:prstGeom prst="rect">
            <a:avLst/>
          </a:prstGeom>
          <a:noFill/>
          <a:ln>
            <a:noFill/>
          </a:ln>
        </p:spPr>
        <p:txBody>
          <a:bodyPr spcFirstLastPara="1" wrap="square" lIns="91425" tIns="45700" rIns="91425" bIns="45700" anchor="t">
            <a:spAutoFit/>
          </a:bodyPr>
          <a:lstStyle/>
          <a:p>
            <a:pPr marL="0" marR="0" lvl="0" indent="0" algn="l">
              <a:spcBef>
                <a:spcPts val="0"/>
              </a:spcBef>
              <a:spcAft>
                <a:spcPts val="0"/>
              </a:spcAft>
              <a:buNone/>
            </a:pPr>
            <a:r>
              <a:rPr sz="1600" b="1">
                <a:solidFill>
                  <a:srgbClr val="C00000"/>
                </a:solidFill>
                <a:latin typeface="Times New Roman" panose="02020603050405020304"/>
                <a:ea typeface="Times New Roman" panose="02020603050405020304"/>
                <a:cs typeface="Times New Roman" panose="02020603050405020304"/>
              </a:rPr>
              <a:t>Центрі компетенції з управління дослідницькими даними</a:t>
            </a:r>
            <a:endParaRPr sz="1600" b="1">
              <a:solidFill>
                <a:srgbClr val="C00000"/>
              </a:solidFill>
              <a:latin typeface="Times New Roman" panose="02020603050405020304"/>
              <a:ea typeface="Times New Roman" panose="02020603050405020304"/>
              <a:cs typeface="Times New Roman" panose="02020603050405020304"/>
            </a:endParaRPr>
          </a:p>
        </p:txBody>
      </p:sp>
      <p:sp>
        <p:nvSpPr>
          <p:cNvPr id="187" name="Google Shape;187;p16"/>
          <p:cNvSpPr>
            <a:spLocks noGrp="1"/>
          </p:cNvSpPr>
          <p:nvPr/>
        </p:nvSpPr>
        <p:spPr>
          <a:xfrm>
            <a:off x="4443966" y="3675361"/>
            <a:ext cx="2111023" cy="584775"/>
          </a:xfrm>
          <a:prstGeom prst="rect">
            <a:avLst/>
          </a:prstGeom>
          <a:noFill/>
          <a:ln>
            <a:noFill/>
          </a:ln>
        </p:spPr>
        <p:txBody>
          <a:bodyPr spcFirstLastPara="1" wrap="square" lIns="91425" tIns="45700" rIns="91425" bIns="45700" anchor="t">
            <a:spAutoFit/>
          </a:bodyPr>
          <a:lstStyle/>
          <a:p>
            <a:pPr marL="0" marR="0" lvl="0" indent="0" algn="l">
              <a:spcBef>
                <a:spcPts val="0"/>
              </a:spcBef>
              <a:spcAft>
                <a:spcPts val="0"/>
              </a:spcAft>
              <a:buNone/>
            </a:pPr>
            <a:r>
              <a:rPr sz="1600" b="1">
                <a:solidFill>
                  <a:srgbClr val="C00000"/>
                </a:solidFill>
                <a:latin typeface="Times New Roman" panose="02020603050405020304"/>
                <a:ea typeface="Times New Roman" panose="02020603050405020304"/>
                <a:cs typeface="Times New Roman" panose="02020603050405020304"/>
              </a:rPr>
              <a:t>Архів препринтів НАН України</a:t>
            </a:r>
            <a:endParaRPr sz="1600" b="1">
              <a:solidFill>
                <a:srgbClr val="C00000"/>
              </a:solidFill>
              <a:latin typeface="Times New Roman" panose="02020603050405020304"/>
              <a:ea typeface="Times New Roman" panose="02020603050405020304"/>
              <a:cs typeface="Times New Roman" panose="02020603050405020304"/>
            </a:endParaRPr>
          </a:p>
        </p:txBody>
      </p:sp>
      <p:cxnSp>
        <p:nvCxnSpPr>
          <p:cNvPr id="188" name="Google Shape;188;p16"/>
          <p:cNvCxnSpPr/>
          <p:nvPr/>
        </p:nvCxnSpPr>
        <p:spPr>
          <a:xfrm>
            <a:off x="2382155" y="1748535"/>
            <a:ext cx="9478151" cy="0"/>
          </a:xfrm>
          <a:prstGeom prst="straightConnector1">
            <a:avLst/>
          </a:prstGeom>
          <a:ln w="38100" cap="flat">
            <a:solidFill>
              <a:schemeClr val="accent1"/>
            </a:solidFill>
            <a:prstDash val="solid"/>
            <a:round/>
            <a:headEnd type="none" w="sm" len="sm"/>
            <a:tailEnd type="none" w="sm" len="sm"/>
          </a:ln>
        </p:spPr>
      </p:cxnSp>
      <p:cxnSp>
        <p:nvCxnSpPr>
          <p:cNvPr id="189" name="Google Shape;189;p16"/>
          <p:cNvCxnSpPr/>
          <p:nvPr/>
        </p:nvCxnSpPr>
        <p:spPr>
          <a:xfrm rot="10800000" flipH="1">
            <a:off x="1758987" y="4369103"/>
            <a:ext cx="10244755" cy="26733"/>
          </a:xfrm>
          <a:prstGeom prst="straightConnector1">
            <a:avLst/>
          </a:prstGeom>
          <a:ln w="38100" cap="flat">
            <a:solidFill>
              <a:schemeClr val="accent1"/>
            </a:solidFill>
            <a:prstDash val="solid"/>
            <a:round/>
            <a:headEnd type="none" w="sm" len="sm"/>
            <a:tailEnd type="none" w="sm" len="sm"/>
          </a:ln>
        </p:spPr>
      </p:cxnSp>
      <p:sp>
        <p:nvSpPr>
          <p:cNvPr id="190" name="Google Shape;190;p16"/>
          <p:cNvSpPr>
            <a:spLocks noGrp="1"/>
          </p:cNvSpPr>
          <p:nvPr/>
        </p:nvSpPr>
        <p:spPr>
          <a:xfrm>
            <a:off x="162718" y="2116812"/>
            <a:ext cx="2517737" cy="369332"/>
          </a:xfrm>
          <a:prstGeom prst="rect">
            <a:avLst/>
          </a:prstGeom>
          <a:noFill/>
          <a:ln>
            <a:noFill/>
          </a:ln>
        </p:spPr>
        <p:txBody>
          <a:bodyPr spcFirstLastPara="1" wrap="square" lIns="91425" tIns="45700" rIns="91425" bIns="45700" anchor="t">
            <a:spAutoFit/>
          </a:bodyPr>
          <a:lstStyle/>
          <a:p>
            <a:pPr marL="0" marR="0" lvl="0" indent="0" algn="just">
              <a:spcBef>
                <a:spcPts val="0"/>
              </a:spcBef>
              <a:spcAft>
                <a:spcPts val="0"/>
              </a:spcAft>
              <a:buNone/>
            </a:pPr>
            <a:r>
              <a:rPr sz="1800" b="1" i="1">
                <a:solidFill>
                  <a:schemeClr val="dk1"/>
                </a:solidFill>
                <a:latin typeface="Times New Roman" panose="02020603050405020304"/>
                <a:ea typeface="Times New Roman" panose="02020603050405020304"/>
                <a:cs typeface="Times New Roman" panose="02020603050405020304"/>
              </a:rPr>
              <a:t>Національний рівень </a:t>
            </a:r>
            <a:r>
              <a:rPr sz="1800">
                <a:solidFill>
                  <a:schemeClr val="dk1"/>
                </a:solidFill>
                <a:latin typeface="Times New Roman" panose="02020603050405020304"/>
                <a:ea typeface="Times New Roman" panose="02020603050405020304"/>
                <a:cs typeface="Times New Roman" panose="02020603050405020304"/>
              </a:rPr>
              <a:t>:</a:t>
            </a:r>
            <a:endParaRPr sz="1800">
              <a:solidFill>
                <a:schemeClr val="dk1"/>
              </a:solidFill>
              <a:latin typeface="Times New Roman" panose="02020603050405020304"/>
              <a:ea typeface="Times New Roman" panose="02020603050405020304"/>
              <a:cs typeface="Times New Roman" panose="02020603050405020304"/>
            </a:endParaRPr>
          </a:p>
        </p:txBody>
      </p:sp>
      <p:sp>
        <p:nvSpPr>
          <p:cNvPr id="191" name="Google Shape;191;p16"/>
          <p:cNvSpPr>
            <a:spLocks noGrp="1"/>
          </p:cNvSpPr>
          <p:nvPr/>
        </p:nvSpPr>
        <p:spPr>
          <a:xfrm>
            <a:off x="328912" y="4688177"/>
            <a:ext cx="2592111" cy="369332"/>
          </a:xfrm>
          <a:prstGeom prst="rect">
            <a:avLst/>
          </a:prstGeom>
          <a:noFill/>
          <a:ln>
            <a:noFill/>
          </a:ln>
        </p:spPr>
        <p:txBody>
          <a:bodyPr spcFirstLastPara="1" wrap="square" lIns="91425" tIns="45700" rIns="91425" bIns="45700" anchor="t">
            <a:spAutoFit/>
          </a:bodyPr>
          <a:lstStyle/>
          <a:p>
            <a:pPr marL="0" marR="0" lvl="0" indent="0" algn="just">
              <a:spcBef>
                <a:spcPts val="0"/>
              </a:spcBef>
              <a:spcAft>
                <a:spcPts val="0"/>
              </a:spcAft>
              <a:buNone/>
            </a:pPr>
            <a:r>
              <a:rPr sz="1800" b="1" i="1">
                <a:solidFill>
                  <a:schemeClr val="dk1"/>
                </a:solidFill>
                <a:latin typeface="Times New Roman" panose="02020603050405020304"/>
                <a:ea typeface="Times New Roman" panose="02020603050405020304"/>
                <a:cs typeface="Times New Roman" panose="02020603050405020304"/>
              </a:rPr>
              <a:t>Інституційний рівень</a:t>
            </a:r>
            <a:r>
              <a:rPr sz="1800">
                <a:solidFill>
                  <a:schemeClr val="dk1"/>
                </a:solidFill>
                <a:latin typeface="Times New Roman" panose="02020603050405020304"/>
                <a:ea typeface="Times New Roman" panose="02020603050405020304"/>
                <a:cs typeface="Times New Roman" panose="02020603050405020304"/>
              </a:rPr>
              <a:t>:</a:t>
            </a:r>
            <a:endParaRPr sz="1800">
              <a:solidFill>
                <a:schemeClr val="dk1"/>
              </a:solidFill>
              <a:latin typeface="Times New Roman" panose="02020603050405020304"/>
              <a:ea typeface="Times New Roman" panose="02020603050405020304"/>
              <a:cs typeface="Times New Roman" panose="02020603050405020304"/>
            </a:endParaRPr>
          </a:p>
        </p:txBody>
      </p:sp>
      <p:pic>
        <p:nvPicPr>
          <p:cNvPr id="192" name="Google Shape;192;p16"/>
          <p:cNvPicPr>
            <a:picLocks noChangeAspect="1"/>
          </p:cNvPicPr>
          <p:nvPr/>
        </p:nvPicPr>
        <p:blipFill rotWithShape="1">
          <a:blip r:embed="rId13"/>
          <a:srcRect/>
          <a:stretch>
            <a:fillRect/>
          </a:stretch>
        </p:blipFill>
        <p:spPr>
          <a:xfrm>
            <a:off x="4236405" y="3290918"/>
            <a:ext cx="1717081" cy="371004"/>
          </a:xfrm>
          <a:prstGeom prst="rect">
            <a:avLst/>
          </a:prstGeom>
          <a:ln>
            <a:noFill/>
          </a:ln>
        </p:spPr>
      </p:pic>
      <p:pic>
        <p:nvPicPr>
          <p:cNvPr id="193" name="Google Shape;193;p16"/>
          <p:cNvPicPr>
            <a:picLocks noChangeAspect="1"/>
          </p:cNvPicPr>
          <p:nvPr/>
        </p:nvPicPr>
        <p:blipFill rotWithShape="1">
          <a:blip r:embed="rId14"/>
          <a:srcRect/>
          <a:stretch>
            <a:fillRect/>
          </a:stretch>
        </p:blipFill>
        <p:spPr>
          <a:xfrm>
            <a:off x="2711314" y="1833541"/>
            <a:ext cx="1648921" cy="535122"/>
          </a:xfrm>
          <a:prstGeom prst="rect">
            <a:avLst/>
          </a:prstGeom>
          <a:ln>
            <a:noFill/>
          </a:ln>
        </p:spPr>
      </p:pic>
      <p:pic>
        <p:nvPicPr>
          <p:cNvPr id="194" name="Google Shape;194;p16"/>
          <p:cNvPicPr>
            <a:picLocks noChangeAspect="1"/>
          </p:cNvPicPr>
          <p:nvPr/>
        </p:nvPicPr>
        <p:blipFill rotWithShape="1">
          <a:blip r:embed="rId15"/>
          <a:srcRect/>
          <a:stretch>
            <a:fillRect/>
          </a:stretch>
        </p:blipFill>
        <p:spPr>
          <a:xfrm>
            <a:off x="818880" y="2932859"/>
            <a:ext cx="1463234" cy="726775"/>
          </a:xfrm>
          <a:prstGeom prst="rect">
            <a:avLst/>
          </a:prstGeom>
          <a:ln>
            <a:noFill/>
          </a:ln>
        </p:spPr>
      </p:pic>
      <p:pic>
        <p:nvPicPr>
          <p:cNvPr id="195" name="Google Shape;195;p16"/>
          <p:cNvPicPr>
            <a:picLocks noChangeAspect="1"/>
          </p:cNvPicPr>
          <p:nvPr/>
        </p:nvPicPr>
        <p:blipFill rotWithShape="1">
          <a:blip r:embed="rId16"/>
          <a:srcRect/>
          <a:stretch>
            <a:fillRect/>
          </a:stretch>
        </p:blipFill>
        <p:spPr>
          <a:xfrm>
            <a:off x="4082100" y="4601026"/>
            <a:ext cx="1656227" cy="756878"/>
          </a:xfrm>
          <a:prstGeom prst="rect">
            <a:avLst/>
          </a:prstGeom>
          <a:ln>
            <a:noFill/>
          </a:ln>
        </p:spPr>
      </p:pic>
      <p:pic>
        <p:nvPicPr>
          <p:cNvPr id="196" name="Google Shape;196;p16"/>
          <p:cNvPicPr>
            <a:picLocks noChangeAspect="1"/>
          </p:cNvPicPr>
          <p:nvPr/>
        </p:nvPicPr>
        <p:blipFill rotWithShape="1">
          <a:blip r:embed="rId17"/>
          <a:srcRect/>
          <a:stretch>
            <a:fillRect/>
          </a:stretch>
        </p:blipFill>
        <p:spPr>
          <a:xfrm>
            <a:off x="7176593" y="3187498"/>
            <a:ext cx="1951451" cy="487863"/>
          </a:xfrm>
          <a:prstGeom prst="rect">
            <a:avLst/>
          </a:prstGeom>
          <a:ln>
            <a:noFill/>
          </a:ln>
        </p:spPr>
      </p:pic>
      <p:pic>
        <p:nvPicPr>
          <p:cNvPr id="197" name="Google Shape;197;p16"/>
          <p:cNvPicPr>
            <a:picLocks noChangeAspect="1"/>
          </p:cNvPicPr>
          <p:nvPr/>
        </p:nvPicPr>
        <p:blipFill rotWithShape="1">
          <a:blip r:embed="rId18"/>
          <a:srcRect/>
          <a:stretch>
            <a:fillRect/>
          </a:stretch>
        </p:blipFill>
        <p:spPr>
          <a:xfrm>
            <a:off x="5430759" y="1900887"/>
            <a:ext cx="1702329" cy="514173"/>
          </a:xfrm>
          <a:prstGeom prst="rect">
            <a:avLst/>
          </a:prstGeom>
          <a:ln>
            <a:noFill/>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02" name="Google Shape;202;p17"/>
          <p:cNvSpPr>
            <a:spLocks noGrp="1"/>
          </p:cNvSpPr>
          <p:nvPr/>
        </p:nvSpPr>
        <p:spPr>
          <a:xfrm>
            <a:off x="471950" y="129119"/>
            <a:ext cx="11720050" cy="461665"/>
          </a:xfrm>
          <a:prstGeom prst="rect">
            <a:avLst/>
          </a:prstGeom>
          <a:noFill/>
          <a:ln>
            <a:noFill/>
          </a:ln>
        </p:spPr>
        <p:txBody>
          <a:bodyPr spcFirstLastPara="1" wrap="square" lIns="91425" tIns="45700" rIns="91425" bIns="45700" anchor="t">
            <a:spAutoFit/>
          </a:bodyPr>
          <a:lstStyle/>
          <a:p>
            <a:pPr marL="0" marR="0" lvl="0" indent="0" algn="l">
              <a:spcBef>
                <a:spcPts val="0"/>
              </a:spcBef>
              <a:spcAft>
                <a:spcPts val="0"/>
              </a:spcAft>
              <a:buNone/>
            </a:pPr>
            <a:r>
              <a:rPr sz="2400" b="1">
                <a:solidFill>
                  <a:schemeClr val="dk1"/>
                </a:solidFill>
                <a:latin typeface="Times New Roman" panose="02020603050405020304"/>
                <a:ea typeface="Times New Roman" panose="02020603050405020304"/>
                <a:cs typeface="Times New Roman" panose="02020603050405020304"/>
              </a:rPr>
              <a:t>Що таке репозиторій дослідницьких даних і чому він потрібен вашій установі?</a:t>
            </a:r>
            <a:endParaRPr sz="2400" b="1">
              <a:solidFill>
                <a:schemeClr val="dk1"/>
              </a:solidFill>
              <a:latin typeface="Times New Roman" panose="02020603050405020304"/>
              <a:ea typeface="Times New Roman" panose="02020603050405020304"/>
              <a:cs typeface="Times New Roman" panose="02020603050405020304"/>
            </a:endParaRPr>
          </a:p>
        </p:txBody>
      </p:sp>
      <p:sp>
        <p:nvSpPr>
          <p:cNvPr id="203" name="Google Shape;203;p17"/>
          <p:cNvSpPr>
            <a:spLocks noGrp="1"/>
          </p:cNvSpPr>
          <p:nvPr/>
        </p:nvSpPr>
        <p:spPr>
          <a:xfrm>
            <a:off x="471950" y="590784"/>
            <a:ext cx="11395586" cy="5570756"/>
          </a:xfrm>
          <a:prstGeom prst="rect">
            <a:avLst/>
          </a:prstGeom>
          <a:noFill/>
          <a:ln>
            <a:noFill/>
          </a:ln>
        </p:spPr>
        <p:txBody>
          <a:bodyPr spcFirstLastPara="1" wrap="square" lIns="91425" tIns="45700" rIns="91425" bIns="45700" anchor="t">
            <a:spAutoFit/>
          </a:bodyPr>
          <a:lstStyle/>
          <a:p>
            <a:pPr marL="0" marR="0" lvl="0" indent="0" algn="just">
              <a:spcBef>
                <a:spcPts val="0"/>
              </a:spcBef>
              <a:spcAft>
                <a:spcPts val="0"/>
              </a:spcAft>
              <a:buNone/>
            </a:pPr>
            <a:r>
              <a:rPr sz="2000">
                <a:solidFill>
                  <a:schemeClr val="dk1"/>
                </a:solidFill>
                <a:latin typeface="Times New Roman" panose="02020603050405020304"/>
                <a:ea typeface="Times New Roman" panose="02020603050405020304"/>
                <a:cs typeface="Times New Roman" panose="02020603050405020304"/>
              </a:rPr>
              <a:t>	</a:t>
            </a:r>
            <a:r>
              <a:rPr sz="2400">
                <a:solidFill>
                  <a:schemeClr val="dk1"/>
                </a:solidFill>
                <a:latin typeface="Times New Roman" panose="02020603050405020304"/>
                <a:ea typeface="Times New Roman" panose="02020603050405020304"/>
                <a:cs typeface="Times New Roman" panose="02020603050405020304"/>
              </a:rPr>
              <a:t>Багато років при проведенні академічних досліджень обмін даними був необов'язковим. Результати досліджень зазвичай публікувалися в наукових статтях, а   публікувати чи ділитися вихідними даними — вирішувалося саме дослідниками. Але це швидко змінюється. Провідні фінансові установи — NIH, NSF, Wellcome Trust, European Research Council та багато національних фондів підтримки наукових досліджень — тепер вимагають планів управління даними як частини заявок на гранти та все частіше вимагають, щоб дані досліджень були розміщені в відкритому доступі у репозиторіях як частина публікації. </a:t>
            </a:r>
            <a:endParaRPr sz="2400">
              <a:solidFill>
                <a:schemeClr val="dk1"/>
              </a:solidFill>
              <a:latin typeface="Times New Roman" panose="02020603050405020304"/>
              <a:ea typeface="Times New Roman" panose="02020603050405020304"/>
              <a:cs typeface="Times New Roman" panose="02020603050405020304"/>
            </a:endParaRPr>
          </a:p>
          <a:p>
            <a:pPr marL="0" marR="0" lvl="0" indent="0" algn="just">
              <a:spcBef>
                <a:spcPts val="0"/>
              </a:spcBef>
              <a:spcAft>
                <a:spcPts val="0"/>
              </a:spcAft>
              <a:buNone/>
            </a:pPr>
            <a:r>
              <a:rPr sz="2400">
                <a:solidFill>
                  <a:schemeClr val="dk1"/>
                </a:solidFill>
                <a:latin typeface="Times New Roman" panose="02020603050405020304"/>
                <a:ea typeface="Times New Roman" panose="02020603050405020304"/>
                <a:cs typeface="Times New Roman" panose="02020603050405020304"/>
              </a:rPr>
              <a:t>	Галузеві наукові журнали прийняли аналогічну політику. </a:t>
            </a:r>
            <a:endParaRPr sz="2400">
              <a:solidFill>
                <a:schemeClr val="dk1"/>
              </a:solidFill>
              <a:latin typeface="Times New Roman" panose="02020603050405020304"/>
              <a:ea typeface="Times New Roman" panose="02020603050405020304"/>
              <a:cs typeface="Times New Roman" panose="02020603050405020304"/>
            </a:endParaRPr>
          </a:p>
          <a:p>
            <a:pPr marL="0" marR="0" lvl="0" indent="0" algn="just">
              <a:spcBef>
                <a:spcPts val="0"/>
              </a:spcBef>
              <a:spcAft>
                <a:spcPts val="0"/>
              </a:spcAft>
              <a:buNone/>
            </a:pPr>
            <a:endParaRPr sz="2000">
              <a:solidFill>
                <a:schemeClr val="dk1"/>
              </a:solidFill>
              <a:latin typeface="Times New Roman" panose="02020603050405020304"/>
              <a:ea typeface="Times New Roman" panose="02020603050405020304"/>
              <a:cs typeface="Times New Roman" panose="02020603050405020304"/>
            </a:endParaRPr>
          </a:p>
          <a:p>
            <a:pPr marL="0" marR="0" lvl="0" indent="0" algn="just">
              <a:spcBef>
                <a:spcPts val="0"/>
              </a:spcBef>
              <a:spcAft>
                <a:spcPts val="0"/>
              </a:spcAft>
              <a:buNone/>
            </a:pPr>
            <a:r>
              <a:rPr sz="2000">
                <a:solidFill>
                  <a:schemeClr val="dk1"/>
                </a:solidFill>
                <a:latin typeface="Times New Roman" panose="02020603050405020304"/>
                <a:ea typeface="Times New Roman" panose="02020603050405020304"/>
                <a:cs typeface="Times New Roman" panose="02020603050405020304"/>
              </a:rPr>
              <a:t>Впровадження принципів відкритої науки зробило обмін даними обов’язковим. </a:t>
            </a:r>
            <a:endParaRPr sz="2000">
              <a:solidFill>
                <a:schemeClr val="dk1"/>
              </a:solidFill>
              <a:latin typeface="Times New Roman" panose="02020603050405020304"/>
              <a:ea typeface="Times New Roman" panose="02020603050405020304"/>
              <a:cs typeface="Times New Roman" panose="02020603050405020304"/>
            </a:endParaRPr>
          </a:p>
          <a:p>
            <a:pPr marL="0" marR="0" lvl="0" indent="0" algn="just">
              <a:spcBef>
                <a:spcPts val="0"/>
              </a:spcBef>
              <a:spcAft>
                <a:spcPts val="0"/>
              </a:spcAft>
              <a:buNone/>
            </a:pPr>
            <a:r>
              <a:rPr sz="2000">
                <a:solidFill>
                  <a:schemeClr val="dk1"/>
                </a:solidFill>
                <a:latin typeface="Times New Roman" panose="02020603050405020304"/>
                <a:ea typeface="Times New Roman" panose="02020603050405020304"/>
                <a:cs typeface="Times New Roman" panose="02020603050405020304"/>
              </a:rPr>
              <a:t>	Для наукових установ, які хочуть дотримуватися цих вимог  і залучити фінансування, наявність інституційного репозиторію дослідницьких даних стає практичною необхідністю.</a:t>
            </a:r>
            <a:endParaRPr sz="2000">
              <a:solidFill>
                <a:schemeClr val="dk1"/>
              </a:solidFill>
              <a:latin typeface="Times New Roman" panose="02020603050405020304"/>
              <a:ea typeface="Times New Roman" panose="02020603050405020304"/>
              <a:cs typeface="Times New Roman" panose="02020603050405020304"/>
            </a:endParaRPr>
          </a:p>
          <a:p>
            <a:pPr marL="0" marR="0" lvl="0" indent="0" algn="just">
              <a:spcBef>
                <a:spcPts val="0"/>
              </a:spcBef>
              <a:spcAft>
                <a:spcPts val="0"/>
              </a:spcAft>
              <a:buNone/>
            </a:pPr>
            <a:r>
              <a:rPr sz="2000">
                <a:solidFill>
                  <a:schemeClr val="dk1"/>
                </a:solidFill>
                <a:latin typeface="Times New Roman" panose="02020603050405020304"/>
                <a:ea typeface="Times New Roman" panose="02020603050405020304"/>
                <a:cs typeface="Times New Roman" panose="02020603050405020304"/>
              </a:rPr>
              <a:t>	Слід відзначити ще одну причину для збереження та публікації даних досліджень — дані досліджень, які отримані при виконанні проєктів, які фінансуються за державні кошти, — це науковий результат і актив  установи, і він повинен бути довгостроково доступним дослідникам.</a:t>
            </a:r>
            <a:endParaRPr sz="2000">
              <a:solidFill>
                <a:schemeClr val="dk1"/>
              </a:solidFill>
              <a:latin typeface="Times New Roman" panose="02020603050405020304"/>
              <a:ea typeface="Times New Roman" panose="02020603050405020304"/>
              <a:cs typeface="Times New Roman" panose="02020603050405020304"/>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08" name="Google Shape;208;p18"/>
          <p:cNvSpPr>
            <a:spLocks noGrp="1"/>
          </p:cNvSpPr>
          <p:nvPr/>
        </p:nvSpPr>
        <p:spPr>
          <a:xfrm>
            <a:off x="471949" y="4626870"/>
            <a:ext cx="11552904" cy="1200329"/>
          </a:xfrm>
          <a:prstGeom prst="rect">
            <a:avLst/>
          </a:prstGeom>
          <a:noFill/>
          <a:ln>
            <a:noFill/>
          </a:ln>
        </p:spPr>
        <p:txBody>
          <a:bodyPr spcFirstLastPara="1" wrap="square" lIns="91425" tIns="45700" rIns="91425" bIns="45700" anchor="t">
            <a:spAutoFit/>
          </a:bodyPr>
          <a:lstStyle/>
          <a:p>
            <a:pPr marL="0" marR="0" lvl="0" indent="0" algn="just">
              <a:spcBef>
                <a:spcPts val="0"/>
              </a:spcBef>
              <a:spcAft>
                <a:spcPts val="0"/>
              </a:spcAft>
              <a:buNone/>
            </a:pPr>
            <a:r>
              <a:rPr sz="2400" b="0" i="0" u="none" strike="noStrike">
                <a:solidFill>
                  <a:schemeClr val="dk1"/>
                </a:solidFill>
                <a:latin typeface="Times New Roman" panose="02020603050405020304"/>
                <a:ea typeface="Times New Roman" panose="02020603050405020304"/>
                <a:cs typeface="Times New Roman" panose="02020603050405020304"/>
              </a:rPr>
              <a:t>Фактично репозітарій дослідницьких даних </a:t>
            </a:r>
            <a:r>
              <a:rPr sz="2400">
                <a:solidFill>
                  <a:schemeClr val="dk1"/>
                </a:solidFill>
                <a:latin typeface="Times New Roman" panose="02020603050405020304"/>
                <a:ea typeface="Times New Roman" panose="02020603050405020304"/>
                <a:cs typeface="Times New Roman" panose="02020603050405020304"/>
              </a:rPr>
              <a:t>створює основу для співпраці науковців, сприяє</a:t>
            </a:r>
            <a:r>
              <a:rPr sz="2400" b="0" i="0" u="none" strike="noStrike">
                <a:solidFill>
                  <a:schemeClr val="dk1"/>
                </a:solidFill>
                <a:latin typeface="Times New Roman" panose="02020603050405020304"/>
                <a:ea typeface="Times New Roman" panose="02020603050405020304"/>
                <a:cs typeface="Times New Roman" panose="02020603050405020304"/>
              </a:rPr>
              <a:t> відтворюваності результатів і збереженню знань для подальшого використання у майбутньому.</a:t>
            </a:r>
            <a:endParaRPr sz="2400">
              <a:solidFill>
                <a:schemeClr val="dk1"/>
              </a:solidFill>
              <a:latin typeface="Times New Roman" panose="02020603050405020304"/>
              <a:ea typeface="Times New Roman" panose="02020603050405020304"/>
              <a:cs typeface="Times New Roman" panose="02020603050405020304"/>
            </a:endParaRPr>
          </a:p>
        </p:txBody>
      </p:sp>
      <p:sp>
        <p:nvSpPr>
          <p:cNvPr id="209" name="Google Shape;209;p18"/>
          <p:cNvSpPr>
            <a:spLocks noGrp="1"/>
          </p:cNvSpPr>
          <p:nvPr/>
        </p:nvSpPr>
        <p:spPr>
          <a:xfrm>
            <a:off x="471950" y="129119"/>
            <a:ext cx="10717160" cy="461665"/>
          </a:xfrm>
          <a:prstGeom prst="rect">
            <a:avLst/>
          </a:prstGeom>
          <a:noFill/>
          <a:ln>
            <a:noFill/>
          </a:ln>
        </p:spPr>
        <p:txBody>
          <a:bodyPr spcFirstLastPara="1" wrap="square" lIns="91425" tIns="45700" rIns="91425" bIns="45700" anchor="t">
            <a:spAutoFit/>
          </a:bodyPr>
          <a:lstStyle/>
          <a:p>
            <a:pPr marL="0" marR="0" lvl="0" indent="0" algn="ctr">
              <a:spcBef>
                <a:spcPts val="0"/>
              </a:spcBef>
              <a:spcAft>
                <a:spcPts val="0"/>
              </a:spcAft>
              <a:buNone/>
            </a:pPr>
            <a:r>
              <a:rPr sz="2400" b="1">
                <a:solidFill>
                  <a:schemeClr val="dk1"/>
                </a:solidFill>
                <a:latin typeface="Times New Roman" panose="02020603050405020304"/>
                <a:ea typeface="Times New Roman" panose="02020603050405020304"/>
                <a:cs typeface="Times New Roman" panose="02020603050405020304"/>
              </a:rPr>
              <a:t>Що насправді робить репозитарій дослідницьких даних</a:t>
            </a:r>
            <a:endParaRPr sz="2400" b="1">
              <a:solidFill>
                <a:schemeClr val="dk1"/>
              </a:solidFill>
              <a:latin typeface="Times New Roman" panose="02020603050405020304"/>
              <a:ea typeface="Times New Roman" panose="02020603050405020304"/>
              <a:cs typeface="Times New Roman" panose="02020603050405020304"/>
            </a:endParaRPr>
          </a:p>
        </p:txBody>
      </p:sp>
      <p:sp>
        <p:nvSpPr>
          <p:cNvPr id="210" name="Google Shape;210;p18"/>
          <p:cNvSpPr>
            <a:spLocks noGrp="1"/>
          </p:cNvSpPr>
          <p:nvPr/>
        </p:nvSpPr>
        <p:spPr>
          <a:xfrm>
            <a:off x="275304" y="1030801"/>
            <a:ext cx="11749549" cy="3046988"/>
          </a:xfrm>
          <a:prstGeom prst="rect">
            <a:avLst/>
          </a:prstGeom>
          <a:noFill/>
          <a:ln>
            <a:noFill/>
          </a:ln>
        </p:spPr>
        <p:txBody>
          <a:bodyPr spcFirstLastPara="1" wrap="square" lIns="91425" tIns="45700" rIns="91425" bIns="45700" anchor="t">
            <a:spAutoFit/>
          </a:bodyPr>
          <a:lstStyle/>
          <a:p>
            <a:pPr marL="0" marR="0" lvl="0" indent="0" algn="just">
              <a:spcBef>
                <a:spcPts val="0"/>
              </a:spcBef>
              <a:spcAft>
                <a:spcPts val="0"/>
              </a:spcAft>
              <a:buNone/>
            </a:pPr>
            <a:r>
              <a:rPr sz="2400">
                <a:solidFill>
                  <a:schemeClr val="dk1"/>
                </a:solidFill>
                <a:latin typeface="Times New Roman" panose="02020603050405020304"/>
                <a:ea typeface="Times New Roman" panose="02020603050405020304"/>
                <a:cs typeface="Times New Roman" panose="02020603050405020304"/>
              </a:rPr>
              <a:t>Репозиторій дослідницьких даних – це система для депонування (розміщення), опису, збереження та надання доступу до дослідницьких даних. </a:t>
            </a:r>
            <a:endParaRPr sz="2400">
              <a:solidFill>
                <a:schemeClr val="dk1"/>
              </a:solidFill>
              <a:latin typeface="Times New Roman" panose="02020603050405020304"/>
              <a:ea typeface="Times New Roman" panose="02020603050405020304"/>
              <a:cs typeface="Times New Roman" panose="02020603050405020304"/>
            </a:endParaRPr>
          </a:p>
          <a:p>
            <a:pPr marL="0" marR="0" lvl="0" indent="0" algn="just">
              <a:spcBef>
                <a:spcPts val="0"/>
              </a:spcBef>
              <a:spcAft>
                <a:spcPts val="0"/>
              </a:spcAft>
              <a:buNone/>
            </a:pPr>
            <a:r>
              <a:rPr sz="2400">
                <a:solidFill>
                  <a:schemeClr val="dk1"/>
                </a:solidFill>
                <a:latin typeface="Times New Roman" panose="02020603050405020304"/>
                <a:ea typeface="Times New Roman" panose="02020603050405020304"/>
                <a:cs typeface="Times New Roman" panose="02020603050405020304"/>
              </a:rPr>
              <a:t>По суті, він виконує чотири функції: </a:t>
            </a:r>
            <a:endParaRPr sz="2400">
              <a:solidFill>
                <a:schemeClr val="dk1"/>
              </a:solidFill>
              <a:latin typeface="Times New Roman" panose="02020603050405020304"/>
              <a:ea typeface="Times New Roman" panose="02020603050405020304"/>
              <a:cs typeface="Times New Roman" panose="02020603050405020304"/>
            </a:endParaRPr>
          </a:p>
          <a:p>
            <a:pPr marL="342900" marR="0" lvl="0" indent="-342900" algn="just">
              <a:spcBef>
                <a:spcPts val="0"/>
              </a:spcBef>
              <a:spcAft>
                <a:spcPts val="0"/>
              </a:spcAft>
              <a:buClr>
                <a:schemeClr val="dk1"/>
              </a:buClr>
              <a:buSzPts val="2400"/>
              <a:buFont typeface="Times New Roman" panose="02020603050405020304"/>
              <a:buChar char="-"/>
            </a:pPr>
            <a:r>
              <a:rPr sz="2400">
                <a:solidFill>
                  <a:schemeClr val="dk1"/>
                </a:solidFill>
                <a:latin typeface="Times New Roman" panose="02020603050405020304"/>
                <a:ea typeface="Times New Roman" panose="02020603050405020304"/>
                <a:cs typeface="Times New Roman" panose="02020603050405020304"/>
              </a:rPr>
              <a:t>забезпечує розміщення дослідницьких наборів даних у різних форматах, </a:t>
            </a:r>
            <a:endParaRPr sz="2400">
              <a:solidFill>
                <a:schemeClr val="dk1"/>
              </a:solidFill>
              <a:latin typeface="Times New Roman" panose="02020603050405020304"/>
              <a:ea typeface="Times New Roman" panose="02020603050405020304"/>
              <a:cs typeface="Times New Roman" panose="02020603050405020304"/>
            </a:endParaRPr>
          </a:p>
          <a:p>
            <a:pPr marL="342900" marR="0" lvl="0" indent="-342900" algn="just">
              <a:spcBef>
                <a:spcPts val="0"/>
              </a:spcBef>
              <a:spcAft>
                <a:spcPts val="0"/>
              </a:spcAft>
              <a:buClr>
                <a:schemeClr val="dk1"/>
              </a:buClr>
              <a:buSzPts val="2400"/>
              <a:buFont typeface="Times New Roman" panose="02020603050405020304"/>
              <a:buChar char="-"/>
            </a:pPr>
            <a:r>
              <a:rPr sz="2400">
                <a:solidFill>
                  <a:schemeClr val="dk1"/>
                </a:solidFill>
                <a:latin typeface="Times New Roman" panose="02020603050405020304"/>
                <a:ea typeface="Times New Roman" panose="02020603050405020304"/>
                <a:cs typeface="Times New Roman" panose="02020603050405020304"/>
              </a:rPr>
              <a:t>надійно зберігає ці набори даних протягом тривалого часу, </a:t>
            </a:r>
            <a:endParaRPr sz="2400">
              <a:solidFill>
                <a:schemeClr val="dk1"/>
              </a:solidFill>
              <a:latin typeface="Times New Roman" panose="02020603050405020304"/>
              <a:ea typeface="Times New Roman" panose="02020603050405020304"/>
              <a:cs typeface="Times New Roman" panose="02020603050405020304"/>
            </a:endParaRPr>
          </a:p>
          <a:p>
            <a:pPr marL="342900" marR="0" lvl="0" indent="-342900" algn="just">
              <a:spcBef>
                <a:spcPts val="0"/>
              </a:spcBef>
              <a:spcAft>
                <a:spcPts val="0"/>
              </a:spcAft>
              <a:buClr>
                <a:schemeClr val="dk1"/>
              </a:buClr>
              <a:buSzPts val="2400"/>
              <a:buFont typeface="Times New Roman" panose="02020603050405020304"/>
              <a:buChar char="-"/>
            </a:pPr>
            <a:r>
              <a:rPr sz="2400">
                <a:solidFill>
                  <a:schemeClr val="dk1"/>
                </a:solidFill>
                <a:latin typeface="Times New Roman" panose="02020603050405020304"/>
                <a:ea typeface="Times New Roman" panose="02020603050405020304"/>
                <a:cs typeface="Times New Roman" panose="02020603050405020304"/>
              </a:rPr>
              <a:t>надає опис метаданих для можливості пошуку наборів даних, </a:t>
            </a:r>
            <a:endParaRPr sz="2400">
              <a:solidFill>
                <a:schemeClr val="dk1"/>
              </a:solidFill>
              <a:latin typeface="Times New Roman" panose="02020603050405020304"/>
              <a:ea typeface="Times New Roman" panose="02020603050405020304"/>
              <a:cs typeface="Times New Roman" panose="02020603050405020304"/>
            </a:endParaRPr>
          </a:p>
          <a:p>
            <a:pPr marL="342900" marR="0" lvl="0" indent="-342900" algn="just">
              <a:spcBef>
                <a:spcPts val="0"/>
              </a:spcBef>
              <a:spcAft>
                <a:spcPts val="0"/>
              </a:spcAft>
              <a:buClr>
                <a:schemeClr val="dk1"/>
              </a:buClr>
              <a:buSzPts val="2400"/>
              <a:buFont typeface="Times New Roman" panose="02020603050405020304"/>
              <a:buChar char="-"/>
            </a:pPr>
            <a:r>
              <a:rPr sz="2400">
                <a:solidFill>
                  <a:schemeClr val="dk1"/>
                </a:solidFill>
                <a:latin typeface="Times New Roman" panose="02020603050405020304"/>
                <a:ea typeface="Times New Roman" panose="02020603050405020304"/>
                <a:cs typeface="Times New Roman" panose="02020603050405020304"/>
              </a:rPr>
              <a:t>робить набори даних доступними для інших дослідників – відкрито або з контрольованим доступом.</a:t>
            </a:r>
            <a:endParaRPr sz="2400">
              <a:solidFill>
                <a:schemeClr val="dk1"/>
              </a:solidFill>
              <a:latin typeface="Times New Roman" panose="02020603050405020304"/>
              <a:ea typeface="Times New Roman" panose="02020603050405020304"/>
              <a:cs typeface="Times New Roman" panose="02020603050405020304"/>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15" name="Google Shape;215;p19"/>
          <p:cNvSpPr>
            <a:spLocks noGrp="1"/>
          </p:cNvSpPr>
          <p:nvPr/>
        </p:nvSpPr>
        <p:spPr>
          <a:xfrm>
            <a:off x="226142" y="913729"/>
            <a:ext cx="11071122" cy="1569660"/>
          </a:xfrm>
          <a:prstGeom prst="rect">
            <a:avLst/>
          </a:prstGeom>
          <a:noFill/>
          <a:ln>
            <a:noFill/>
          </a:ln>
        </p:spPr>
        <p:txBody>
          <a:bodyPr spcFirstLastPara="1" wrap="square" lIns="91425" tIns="45700" rIns="91425" bIns="45700" anchor="t">
            <a:spAutoFit/>
          </a:bodyPr>
          <a:lstStyle/>
          <a:p>
            <a:pPr marL="0" marR="0" lvl="0" indent="0" algn="just">
              <a:spcBef>
                <a:spcPts val="0"/>
              </a:spcBef>
              <a:spcAft>
                <a:spcPts val="0"/>
              </a:spcAft>
              <a:buNone/>
            </a:pPr>
            <a:r>
              <a:rPr sz="2400" b="1" i="0" u="none" strike="noStrike">
                <a:solidFill>
                  <a:schemeClr val="dk1"/>
                </a:solidFill>
                <a:latin typeface="Times New Roman" panose="02020603050405020304"/>
                <a:ea typeface="Times New Roman" panose="02020603050405020304"/>
                <a:cs typeface="Times New Roman" panose="02020603050405020304"/>
              </a:rPr>
              <a:t>Інституційні </a:t>
            </a:r>
            <a:r>
              <a:rPr sz="2400" b="0" i="0" u="none" strike="noStrike">
                <a:solidFill>
                  <a:schemeClr val="dk1"/>
                </a:solidFill>
                <a:latin typeface="Times New Roman" panose="02020603050405020304"/>
                <a:ea typeface="Times New Roman" panose="02020603050405020304"/>
                <a:cs typeface="Times New Roman" panose="02020603050405020304"/>
              </a:rPr>
              <a:t>— репозитарії для зберігання результатів досліджень однієї установи. Прикладами таких репозитаріїв є репозитарій даних Австралійського антарктичного центру (https://data.aad.gov.au) чи CERN OpenData Portal (https://opendata.cern.ch). </a:t>
            </a:r>
            <a:endParaRPr sz="2400">
              <a:solidFill>
                <a:schemeClr val="dk1"/>
              </a:solidFill>
              <a:latin typeface="Times New Roman" panose="02020603050405020304"/>
              <a:ea typeface="Times New Roman" panose="02020603050405020304"/>
              <a:cs typeface="Times New Roman" panose="02020603050405020304"/>
            </a:endParaRPr>
          </a:p>
        </p:txBody>
      </p:sp>
      <p:sp>
        <p:nvSpPr>
          <p:cNvPr id="216" name="Google Shape;216;p19"/>
          <p:cNvSpPr>
            <a:spLocks noGrp="1"/>
          </p:cNvSpPr>
          <p:nvPr/>
        </p:nvSpPr>
        <p:spPr>
          <a:xfrm>
            <a:off x="226142" y="2527951"/>
            <a:ext cx="11965857" cy="3416320"/>
          </a:xfrm>
          <a:prstGeom prst="rect">
            <a:avLst/>
          </a:prstGeom>
          <a:noFill/>
          <a:ln>
            <a:noFill/>
          </a:ln>
        </p:spPr>
        <p:txBody>
          <a:bodyPr spcFirstLastPara="1" wrap="square" lIns="91425" tIns="45700" rIns="91425" bIns="45700" anchor="t">
            <a:spAutoFit/>
          </a:bodyPr>
          <a:lstStyle/>
          <a:p>
            <a:pPr marL="0" marR="0" lvl="0" indent="0" algn="just">
              <a:spcBef>
                <a:spcPts val="0"/>
              </a:spcBef>
              <a:spcAft>
                <a:spcPts val="0"/>
              </a:spcAft>
              <a:buNone/>
            </a:pPr>
            <a:r>
              <a:rPr sz="2400" b="1" i="0" u="none" strike="noStrike">
                <a:solidFill>
                  <a:schemeClr val="dk1"/>
                </a:solidFill>
                <a:latin typeface="Times New Roman" panose="02020603050405020304"/>
                <a:ea typeface="Times New Roman" panose="02020603050405020304"/>
                <a:cs typeface="Times New Roman" panose="02020603050405020304"/>
              </a:rPr>
              <a:t>Доменно-специфічні</a:t>
            </a:r>
            <a:r>
              <a:rPr sz="2400" b="0" i="0" u="none" strike="noStrike">
                <a:solidFill>
                  <a:schemeClr val="dk1"/>
                </a:solidFill>
                <a:latin typeface="Times New Roman" panose="02020603050405020304"/>
                <a:ea typeface="Times New Roman" panose="02020603050405020304"/>
                <a:cs typeface="Times New Roman" panose="02020603050405020304"/>
              </a:rPr>
              <a:t> — </a:t>
            </a:r>
            <a:r>
              <a:rPr sz="2400">
                <a:solidFill>
                  <a:schemeClr val="dk1"/>
                </a:solidFill>
                <a:latin typeface="Times New Roman" panose="02020603050405020304"/>
                <a:ea typeface="Times New Roman" panose="02020603050405020304"/>
                <a:cs typeface="Times New Roman" panose="02020603050405020304"/>
              </a:rPr>
              <a:t>репозитарії для певної галузі, до яких роблять свій внесок експерти з різних установ, можуть бути і часто є міжнародними або формуються</a:t>
            </a:r>
            <a:r>
              <a:rPr sz="2400" b="0" i="0" u="none" strike="noStrike">
                <a:solidFill>
                  <a:schemeClr val="dk1"/>
                </a:solidFill>
                <a:latin typeface="Times New Roman" panose="02020603050405020304"/>
                <a:ea typeface="Times New Roman" panose="02020603050405020304"/>
                <a:cs typeface="Times New Roman" panose="02020603050405020304"/>
              </a:rPr>
              <a:t> через залучення національних рішень до міжнародних мереж. </a:t>
            </a:r>
            <a:endParaRPr sz="2400" b="0" i="0" u="none" strike="noStrike">
              <a:solidFill>
                <a:schemeClr val="dk1"/>
              </a:solidFill>
              <a:latin typeface="Times New Roman" panose="02020603050405020304"/>
              <a:ea typeface="Times New Roman" panose="02020603050405020304"/>
              <a:cs typeface="Times New Roman" panose="02020603050405020304"/>
            </a:endParaRPr>
          </a:p>
          <a:p>
            <a:pPr marL="0" marR="0" lvl="0" indent="0" algn="just">
              <a:spcBef>
                <a:spcPts val="0"/>
              </a:spcBef>
              <a:spcAft>
                <a:spcPts val="0"/>
              </a:spcAft>
              <a:buNone/>
            </a:pPr>
            <a:r>
              <a:rPr sz="2400" b="0" i="0" u="none" strike="noStrike">
                <a:solidFill>
                  <a:schemeClr val="dk1"/>
                </a:solidFill>
                <a:latin typeface="Times New Roman" panose="02020603050405020304"/>
                <a:ea typeface="Times New Roman" panose="02020603050405020304"/>
                <a:cs typeface="Times New Roman" panose="02020603050405020304"/>
              </a:rPr>
              <a:t>Прикладами такого типу репозитаріїв є чеський архів даних соціальних наук (CSDA), цифрова дослідницька інфраструктура для мовних технологій, мистецтв та гуманітарних наук (LINDAT), чеська національна інфраструктура біологічних даних (ELIXIR CZ), Європейський нуклеотидний архів (ENA), Кембриджський центр кристалографічних даних (CCDC), репозитарій біологічних даних Global Biodiversity Information Facility (GBIF, https://www.gbif.org).</a:t>
            </a:r>
            <a:endParaRPr sz="2400">
              <a:solidFill>
                <a:schemeClr val="dk1"/>
              </a:solidFill>
              <a:latin typeface="Times New Roman" panose="02020603050405020304"/>
              <a:ea typeface="Times New Roman" panose="02020603050405020304"/>
              <a:cs typeface="Times New Roman" panose="02020603050405020304"/>
            </a:endParaRPr>
          </a:p>
        </p:txBody>
      </p:sp>
      <p:sp>
        <p:nvSpPr>
          <p:cNvPr id="217" name="Google Shape;217;p19"/>
          <p:cNvSpPr>
            <a:spLocks noGrp="1"/>
          </p:cNvSpPr>
          <p:nvPr/>
        </p:nvSpPr>
        <p:spPr>
          <a:xfrm>
            <a:off x="732503" y="80805"/>
            <a:ext cx="10903973" cy="523220"/>
          </a:xfrm>
          <a:prstGeom prst="rect">
            <a:avLst/>
          </a:prstGeom>
          <a:noFill/>
          <a:ln>
            <a:noFill/>
          </a:ln>
        </p:spPr>
        <p:txBody>
          <a:bodyPr spcFirstLastPara="1" wrap="square" lIns="91425" tIns="45700" rIns="91425" bIns="45700" anchor="t">
            <a:spAutoFit/>
          </a:bodyPr>
          <a:lstStyle/>
          <a:p>
            <a:pPr marL="0" marR="0" lvl="0" indent="0" algn="l">
              <a:spcBef>
                <a:spcPts val="0"/>
              </a:spcBef>
              <a:spcAft>
                <a:spcPts val="0"/>
              </a:spcAft>
              <a:buNone/>
            </a:pPr>
            <a:r>
              <a:rPr sz="2800" b="1">
                <a:solidFill>
                  <a:schemeClr val="dk1"/>
                </a:solidFill>
                <a:latin typeface="Times New Roman" panose="02020603050405020304"/>
                <a:ea typeface="Times New Roman" panose="02020603050405020304"/>
                <a:cs typeface="Times New Roman" panose="02020603050405020304"/>
              </a:rPr>
              <a:t>Які типи репозитаріїв дослідницьких даних є?</a:t>
            </a:r>
            <a:endParaRPr sz="2800" b="1" i="0" u="none" strike="noStrike">
              <a:solidFill>
                <a:schemeClr val="dk1"/>
              </a:solidFill>
              <a:latin typeface="Times New Roman" panose="02020603050405020304"/>
              <a:ea typeface="Times New Roman" panose="02020603050405020304"/>
              <a:cs typeface="Times New Roman" panose="02020603050405020304"/>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22" name="Google Shape;222;p20"/>
          <p:cNvSpPr>
            <a:spLocks noGrp="1"/>
          </p:cNvSpPr>
          <p:nvPr/>
        </p:nvSpPr>
        <p:spPr>
          <a:xfrm>
            <a:off x="422786" y="1310344"/>
            <a:ext cx="11523406" cy="3539430"/>
          </a:xfrm>
          <a:prstGeom prst="rect">
            <a:avLst/>
          </a:prstGeom>
          <a:noFill/>
          <a:ln>
            <a:noFill/>
          </a:ln>
        </p:spPr>
        <p:txBody>
          <a:bodyPr spcFirstLastPara="1" wrap="square" lIns="91425" tIns="45700" rIns="91425" bIns="45700" anchor="t">
            <a:spAutoFit/>
          </a:bodyPr>
          <a:lstStyle/>
          <a:p>
            <a:pPr marL="0" marR="0" lvl="0" indent="0" algn="just">
              <a:spcBef>
                <a:spcPts val="0"/>
              </a:spcBef>
              <a:spcAft>
                <a:spcPts val="0"/>
              </a:spcAft>
              <a:buNone/>
            </a:pPr>
            <a:r>
              <a:rPr sz="2800" b="1" i="0" u="none" strike="noStrike">
                <a:solidFill>
                  <a:schemeClr val="dk1"/>
                </a:solidFill>
                <a:latin typeface="Times New Roman" panose="02020603050405020304"/>
                <a:ea typeface="Times New Roman" panose="02020603050405020304"/>
                <a:cs typeface="Times New Roman" panose="02020603050405020304"/>
              </a:rPr>
              <a:t>Національний репозитарій </a:t>
            </a:r>
            <a:r>
              <a:rPr sz="2800" b="0" i="0" u="none" strike="noStrike">
                <a:solidFill>
                  <a:schemeClr val="dk1"/>
                </a:solidFill>
                <a:latin typeface="Times New Roman" panose="02020603050405020304"/>
                <a:ea typeface="Times New Roman" panose="02020603050405020304"/>
                <a:cs typeface="Times New Roman" panose="02020603050405020304"/>
              </a:rPr>
              <a:t>вміщує національні дані з певних галузей досліджень, зокрема нафтовидобування, сейсмологічні дані тощо.</a:t>
            </a:r>
            <a:endParaRPr sz="2800" b="0" i="0" u="none" strike="noStrike">
              <a:solidFill>
                <a:schemeClr val="dk1"/>
              </a:solidFill>
              <a:latin typeface="Times New Roman" panose="02020603050405020304"/>
              <a:ea typeface="Times New Roman" panose="02020603050405020304"/>
              <a:cs typeface="Times New Roman" panose="02020603050405020304"/>
            </a:endParaRPr>
          </a:p>
          <a:p>
            <a:pPr marL="0" marR="0" lvl="0" indent="0" algn="just">
              <a:spcBef>
                <a:spcPts val="0"/>
              </a:spcBef>
              <a:spcAft>
                <a:spcPts val="0"/>
              </a:spcAft>
              <a:buNone/>
            </a:pPr>
            <a:r>
              <a:rPr sz="2800" b="0" i="0" u="none" strike="noStrike">
                <a:solidFill>
                  <a:schemeClr val="dk1"/>
                </a:solidFill>
                <a:latin typeface="Times New Roman" panose="02020603050405020304"/>
                <a:ea typeface="Times New Roman" panose="02020603050405020304"/>
                <a:cs typeface="Times New Roman" panose="02020603050405020304"/>
              </a:rPr>
              <a:t>Прикладами таких репозитаріїв можуть бути Національний банк даних Алжиру (BDN), репозитарій Латвійського центру геології та метеорології (LEGMC) тощо.</a:t>
            </a:r>
            <a:endParaRPr sz="2800" b="0" i="0" u="none" strike="noStrike">
              <a:solidFill>
                <a:schemeClr val="dk1"/>
              </a:solidFill>
              <a:latin typeface="Times New Roman" panose="02020603050405020304"/>
              <a:ea typeface="Times New Roman" panose="02020603050405020304"/>
              <a:cs typeface="Times New Roman" panose="02020603050405020304"/>
            </a:endParaRPr>
          </a:p>
          <a:p>
            <a:pPr marL="0" marR="0" lvl="0" indent="0" algn="l">
              <a:spcBef>
                <a:spcPts val="0"/>
              </a:spcBef>
              <a:spcAft>
                <a:spcPts val="0"/>
              </a:spcAft>
              <a:buNone/>
            </a:pPr>
            <a:endParaRPr sz="2800" b="0" i="0" u="none" strike="noStrike">
              <a:solidFill>
                <a:schemeClr val="dk1"/>
              </a:solidFill>
              <a:latin typeface="Times New Roman" panose="02020603050405020304"/>
              <a:ea typeface="Times New Roman" panose="02020603050405020304"/>
              <a:cs typeface="Times New Roman" panose="02020603050405020304"/>
            </a:endParaRPr>
          </a:p>
          <a:p>
            <a:pPr marL="0" marR="0" lvl="0" indent="0" algn="l">
              <a:spcBef>
                <a:spcPts val="0"/>
              </a:spcBef>
              <a:spcAft>
                <a:spcPts val="0"/>
              </a:spcAft>
              <a:buNone/>
            </a:pPr>
            <a:r>
              <a:rPr sz="2800" b="1" i="0" u="none" strike="noStrike">
                <a:solidFill>
                  <a:schemeClr val="dk1"/>
                </a:solidFill>
                <a:latin typeface="Times New Roman" panose="02020603050405020304"/>
                <a:ea typeface="Times New Roman" panose="02020603050405020304"/>
                <a:cs typeface="Times New Roman" panose="02020603050405020304"/>
              </a:rPr>
              <a:t>Універсальний репозитарій</a:t>
            </a:r>
            <a:r>
              <a:rPr sz="2800" b="0" i="0" u="none" strike="noStrike">
                <a:solidFill>
                  <a:schemeClr val="dk1"/>
                </a:solidFill>
                <a:latin typeface="Times New Roman" panose="02020603050405020304"/>
                <a:ea typeface="Times New Roman" panose="02020603050405020304"/>
                <a:cs typeface="Times New Roman" panose="02020603050405020304"/>
              </a:rPr>
              <a:t>, неспецифічний до предметної області, як-от Zenodo (zenodo.org).</a:t>
            </a:r>
            <a:endParaRPr sz="2800">
              <a:solidFill>
                <a:schemeClr val="dk1"/>
              </a:solidFill>
              <a:latin typeface="Times New Roman" panose="02020603050405020304"/>
              <a:ea typeface="Times New Roman" panose="02020603050405020304"/>
              <a:cs typeface="Times New Roman" panose="02020603050405020304"/>
            </a:endParaRPr>
          </a:p>
        </p:txBody>
      </p:sp>
      <p:sp>
        <p:nvSpPr>
          <p:cNvPr id="223" name="Google Shape;223;p20"/>
          <p:cNvSpPr>
            <a:spLocks noGrp="1"/>
          </p:cNvSpPr>
          <p:nvPr/>
        </p:nvSpPr>
        <p:spPr>
          <a:xfrm>
            <a:off x="732503" y="80805"/>
            <a:ext cx="10903973" cy="523220"/>
          </a:xfrm>
          <a:prstGeom prst="rect">
            <a:avLst/>
          </a:prstGeom>
          <a:noFill/>
          <a:ln>
            <a:noFill/>
          </a:ln>
        </p:spPr>
        <p:txBody>
          <a:bodyPr spcFirstLastPara="1" wrap="square" lIns="91425" tIns="45700" rIns="91425" bIns="45700" anchor="t">
            <a:spAutoFit/>
          </a:bodyPr>
          <a:lstStyle/>
          <a:p>
            <a:pPr marL="0" marR="0" lvl="0" indent="0" algn="l">
              <a:spcBef>
                <a:spcPts val="0"/>
              </a:spcBef>
              <a:spcAft>
                <a:spcPts val="0"/>
              </a:spcAft>
              <a:buNone/>
            </a:pPr>
            <a:r>
              <a:rPr sz="2800" b="1">
                <a:solidFill>
                  <a:schemeClr val="dk1"/>
                </a:solidFill>
                <a:latin typeface="Times New Roman" panose="02020603050405020304"/>
                <a:ea typeface="Times New Roman" panose="02020603050405020304"/>
                <a:cs typeface="Times New Roman" panose="02020603050405020304"/>
              </a:rPr>
              <a:t>Які типи репозитаріїв дослідницьких даних є?</a:t>
            </a:r>
            <a:endParaRPr sz="2800" b="1" i="0" u="none" strike="noStrike">
              <a:solidFill>
                <a:schemeClr val="dk1"/>
              </a:solidFill>
              <a:latin typeface="Times New Roman" panose="02020603050405020304"/>
              <a:ea typeface="Times New Roman" panose="02020603050405020304"/>
              <a:cs typeface="Times New Roman" panose="02020603050405020304"/>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28" name="Google Shape;228;p21"/>
          <p:cNvSpPr>
            <a:spLocks noGrp="1"/>
          </p:cNvSpPr>
          <p:nvPr/>
        </p:nvSpPr>
        <p:spPr>
          <a:xfrm>
            <a:off x="299884" y="0"/>
            <a:ext cx="11592232" cy="584775"/>
          </a:xfrm>
          <a:prstGeom prst="rect">
            <a:avLst/>
          </a:prstGeom>
          <a:noFill/>
          <a:ln>
            <a:noFill/>
          </a:ln>
        </p:spPr>
        <p:txBody>
          <a:bodyPr spcFirstLastPara="1" wrap="square" lIns="91425" tIns="45700" rIns="91425" bIns="45700" anchor="t">
            <a:spAutoFit/>
          </a:bodyPr>
          <a:lstStyle/>
          <a:p>
            <a:pPr marL="0" marR="0" lvl="0" indent="0" algn="l">
              <a:spcBef>
                <a:spcPts val="0"/>
              </a:spcBef>
              <a:spcAft>
                <a:spcPts val="0"/>
              </a:spcAft>
              <a:buNone/>
            </a:pPr>
            <a:r>
              <a:rPr sz="3200" b="1">
                <a:solidFill>
                  <a:schemeClr val="dk1"/>
                </a:solidFill>
                <a:latin typeface="Times New Roman" panose="02020603050405020304"/>
                <a:ea typeface="Times New Roman" panose="02020603050405020304"/>
                <a:cs typeface="Times New Roman" panose="02020603050405020304"/>
              </a:rPr>
              <a:t>Кому потрібне спеціалізоване сховище дослідницьких даних?</a:t>
            </a:r>
            <a:endParaRPr sz="3200" b="1">
              <a:solidFill>
                <a:schemeClr val="dk1"/>
              </a:solidFill>
              <a:latin typeface="Times New Roman" panose="02020603050405020304"/>
              <a:ea typeface="Times New Roman" panose="02020603050405020304"/>
              <a:cs typeface="Times New Roman" panose="02020603050405020304"/>
            </a:endParaRPr>
          </a:p>
        </p:txBody>
      </p:sp>
      <p:sp>
        <p:nvSpPr>
          <p:cNvPr id="229" name="Google Shape;229;p21"/>
          <p:cNvSpPr>
            <a:spLocks noGrp="1"/>
          </p:cNvSpPr>
          <p:nvPr/>
        </p:nvSpPr>
        <p:spPr>
          <a:xfrm>
            <a:off x="108153" y="694230"/>
            <a:ext cx="11877369" cy="5632311"/>
          </a:xfrm>
          <a:prstGeom prst="rect">
            <a:avLst/>
          </a:prstGeom>
          <a:noFill/>
          <a:ln>
            <a:noFill/>
          </a:ln>
        </p:spPr>
        <p:txBody>
          <a:bodyPr spcFirstLastPara="1" wrap="square" lIns="91425" tIns="45700" rIns="91425" bIns="45700" anchor="t">
            <a:spAutoFit/>
          </a:bodyPr>
          <a:lstStyle/>
          <a:p>
            <a:pPr marL="0" marR="0" lvl="0" indent="0" algn="just">
              <a:spcBef>
                <a:spcPts val="0"/>
              </a:spcBef>
              <a:spcAft>
                <a:spcPts val="0"/>
              </a:spcAft>
              <a:buNone/>
            </a:pPr>
            <a:r>
              <a:rPr sz="2400">
                <a:solidFill>
                  <a:schemeClr val="dk1"/>
                </a:solidFill>
                <a:latin typeface="Times New Roman" panose="02020603050405020304"/>
                <a:ea typeface="Times New Roman" panose="02020603050405020304"/>
                <a:cs typeface="Times New Roman" panose="02020603050405020304"/>
              </a:rPr>
              <a:t>	Не кожній установі потрібне спеціалізоване сховище дослідницьких даних. Рішення залежить від обсягу та характеру проведених досліджень, вимог спонсорів та існуючої інфраструктури. Спеціалізоване сховище має найбільший сенс для </a:t>
            </a:r>
            <a:r>
              <a:rPr sz="2400" b="1">
                <a:solidFill>
                  <a:schemeClr val="dk1"/>
                </a:solidFill>
                <a:latin typeface="Times New Roman" panose="02020603050405020304"/>
                <a:ea typeface="Times New Roman" panose="02020603050405020304"/>
                <a:cs typeface="Times New Roman" panose="02020603050405020304"/>
              </a:rPr>
              <a:t>університетів з інтенсивними дослідженнями</a:t>
            </a:r>
            <a:r>
              <a:rPr sz="2400">
                <a:solidFill>
                  <a:schemeClr val="dk1"/>
                </a:solidFill>
                <a:latin typeface="Times New Roman" panose="02020603050405020304"/>
                <a:ea typeface="Times New Roman" panose="02020603050405020304"/>
                <a:cs typeface="Times New Roman" panose="02020603050405020304"/>
              </a:rPr>
              <a:t>, де фінансовані дослідження генерують значні результати даних з кількох дисциплін, </a:t>
            </a:r>
            <a:r>
              <a:rPr sz="2400" b="1">
                <a:solidFill>
                  <a:schemeClr val="dk1"/>
                </a:solidFill>
                <a:latin typeface="Times New Roman" panose="02020603050405020304"/>
                <a:ea typeface="Times New Roman" panose="02020603050405020304"/>
                <a:cs typeface="Times New Roman" panose="02020603050405020304"/>
              </a:rPr>
              <a:t>для установ, де спонсори вимагають депонування даних у певному типі сховища</a:t>
            </a:r>
            <a:r>
              <a:rPr sz="2400">
                <a:solidFill>
                  <a:schemeClr val="dk1"/>
                </a:solidFill>
                <a:latin typeface="Times New Roman" panose="02020603050405020304"/>
                <a:ea typeface="Times New Roman" panose="02020603050405020304"/>
                <a:cs typeface="Times New Roman" panose="02020603050405020304"/>
              </a:rPr>
              <a:t>, для дослідницьких центрів, </a:t>
            </a:r>
            <a:r>
              <a:rPr sz="2400" b="1">
                <a:solidFill>
                  <a:schemeClr val="dk1"/>
                </a:solidFill>
                <a:latin typeface="Times New Roman" panose="02020603050405020304"/>
                <a:ea typeface="Times New Roman" panose="02020603050405020304"/>
                <a:cs typeface="Times New Roman" panose="02020603050405020304"/>
              </a:rPr>
              <a:t>де обмін даними та їх реплікація є центральними репозитаріями</a:t>
            </a:r>
            <a:r>
              <a:rPr sz="2400">
                <a:solidFill>
                  <a:schemeClr val="dk1"/>
                </a:solidFill>
                <a:latin typeface="Times New Roman" panose="02020603050405020304"/>
                <a:ea typeface="Times New Roman" panose="02020603050405020304"/>
                <a:cs typeface="Times New Roman" panose="02020603050405020304"/>
              </a:rPr>
              <a:t>, а також для установ, які хочуть </a:t>
            </a:r>
            <a:r>
              <a:rPr sz="2400" b="1">
                <a:solidFill>
                  <a:schemeClr val="dk1"/>
                </a:solidFill>
                <a:latin typeface="Times New Roman" panose="02020603050405020304"/>
                <a:ea typeface="Times New Roman" panose="02020603050405020304"/>
                <a:cs typeface="Times New Roman" panose="02020603050405020304"/>
              </a:rPr>
              <a:t>пропонувати депонування даних як послугу дослідникам, які не мають доступу до спеціалізованих сховищ</a:t>
            </a:r>
            <a:r>
              <a:rPr sz="2400">
                <a:solidFill>
                  <a:schemeClr val="dk1"/>
                </a:solidFill>
                <a:latin typeface="Times New Roman" panose="02020603050405020304"/>
                <a:ea typeface="Times New Roman" panose="02020603050405020304"/>
                <a:cs typeface="Times New Roman" panose="02020603050405020304"/>
              </a:rPr>
              <a:t>. </a:t>
            </a:r>
            <a:endParaRPr sz="2400">
              <a:solidFill>
                <a:schemeClr val="dk1"/>
              </a:solidFill>
              <a:latin typeface="Times New Roman" panose="02020603050405020304"/>
              <a:ea typeface="Times New Roman" panose="02020603050405020304"/>
              <a:cs typeface="Times New Roman" panose="02020603050405020304"/>
            </a:endParaRPr>
          </a:p>
          <a:p>
            <a:pPr marL="0" marR="0" lvl="0" indent="0" algn="just">
              <a:spcBef>
                <a:spcPts val="0"/>
              </a:spcBef>
              <a:spcAft>
                <a:spcPts val="0"/>
              </a:spcAft>
              <a:buNone/>
            </a:pPr>
            <a:r>
              <a:rPr sz="2400">
                <a:solidFill>
                  <a:schemeClr val="dk1"/>
                </a:solidFill>
                <a:latin typeface="Times New Roman" panose="02020603050405020304"/>
                <a:ea typeface="Times New Roman" panose="02020603050405020304"/>
                <a:cs typeface="Times New Roman" panose="02020603050405020304"/>
              </a:rPr>
              <a:t>	Установам, що мають вужчу дослідницьку спрямованість, краще використовувати спеціалізовані репозитарії (такі як GenBank для геномних даних або ICPSR для даних соціальних наук), ніж забезпечувати підтримку власної інфраструктури. Інституційні накладні витрати на ведення репозитарію — як технічні, так і з точки зору управління та підтримки депонентів — </a:t>
            </a:r>
            <a:r>
              <a:rPr sz="2400" b="1">
                <a:solidFill>
                  <a:schemeClr val="dk1"/>
                </a:solidFill>
                <a:latin typeface="Times New Roman" panose="02020603050405020304"/>
                <a:ea typeface="Times New Roman" panose="02020603050405020304"/>
                <a:cs typeface="Times New Roman" panose="02020603050405020304"/>
              </a:rPr>
              <a:t>є реальними та повинні бути зважені з урахуванням переваг.</a:t>
            </a:r>
            <a:endParaRPr sz="2400" b="1">
              <a:solidFill>
                <a:schemeClr val="dk1"/>
              </a:solidFill>
              <a:latin typeface="Times New Roman" panose="02020603050405020304"/>
              <a:ea typeface="Times New Roman" panose="02020603050405020304"/>
              <a:cs typeface="Times New Roman" panose="02020603050405020304"/>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34" name="Google Shape;234;p22"/>
          <p:cNvSpPr>
            <a:spLocks noGrp="1"/>
          </p:cNvSpPr>
          <p:nvPr/>
        </p:nvSpPr>
        <p:spPr>
          <a:xfrm>
            <a:off x="226143" y="87246"/>
            <a:ext cx="11965857" cy="954107"/>
          </a:xfrm>
          <a:prstGeom prst="rect">
            <a:avLst/>
          </a:prstGeom>
          <a:noFill/>
          <a:ln>
            <a:noFill/>
          </a:ln>
        </p:spPr>
        <p:txBody>
          <a:bodyPr spcFirstLastPara="1" wrap="square" lIns="91425" tIns="45700" rIns="91425" bIns="45700" anchor="t">
            <a:spAutoFit/>
          </a:bodyPr>
          <a:lstStyle/>
          <a:p>
            <a:pPr marL="0" marR="0" lvl="0" indent="0" algn="l">
              <a:spcBef>
                <a:spcPts val="0"/>
              </a:spcBef>
              <a:spcAft>
                <a:spcPts val="0"/>
              </a:spcAft>
              <a:buNone/>
            </a:pPr>
            <a:r>
              <a:rPr sz="2800" b="1" i="0" u="none" strike="noStrike">
                <a:solidFill>
                  <a:schemeClr val="dk1"/>
                </a:solidFill>
                <a:latin typeface="Times New Roman" panose="02020603050405020304"/>
                <a:ea typeface="Times New Roman" panose="02020603050405020304"/>
                <a:cs typeface="Times New Roman" panose="02020603050405020304"/>
              </a:rPr>
              <a:t>Як </a:t>
            </a:r>
            <a:r>
              <a:rPr sz="2800" b="1">
                <a:solidFill>
                  <a:schemeClr val="dk1"/>
                </a:solidFill>
                <a:latin typeface="Times New Roman" panose="02020603050405020304"/>
                <a:ea typeface="Times New Roman" panose="02020603050405020304"/>
                <a:cs typeface="Times New Roman" panose="02020603050405020304"/>
              </a:rPr>
              <a:t>оцінити надійність репозитарію </a:t>
            </a:r>
            <a:r>
              <a:rPr sz="2800" b="1" i="0" u="none" strike="noStrike">
                <a:solidFill>
                  <a:schemeClr val="dk1"/>
                </a:solidFill>
                <a:latin typeface="Times New Roman" panose="02020603050405020304"/>
                <a:ea typeface="Times New Roman" panose="02020603050405020304"/>
                <a:cs typeface="Times New Roman" panose="02020603050405020304"/>
              </a:rPr>
              <a:t>і відповідність загальновизнаним стандартам?</a:t>
            </a:r>
            <a:endParaRPr sz="2800" b="1">
              <a:solidFill>
                <a:schemeClr val="dk1"/>
              </a:solidFill>
              <a:latin typeface="Times New Roman" panose="02020603050405020304"/>
              <a:ea typeface="Times New Roman" panose="02020603050405020304"/>
              <a:cs typeface="Times New Roman" panose="02020603050405020304"/>
            </a:endParaRPr>
          </a:p>
        </p:txBody>
      </p:sp>
      <p:sp>
        <p:nvSpPr>
          <p:cNvPr id="235" name="Google Shape;235;p22"/>
          <p:cNvSpPr>
            <a:spLocks noGrp="1"/>
          </p:cNvSpPr>
          <p:nvPr/>
        </p:nvSpPr>
        <p:spPr>
          <a:xfrm>
            <a:off x="2438400" y="1333991"/>
            <a:ext cx="9350478" cy="4893647"/>
          </a:xfrm>
          <a:prstGeom prst="rect">
            <a:avLst/>
          </a:prstGeom>
          <a:noFill/>
          <a:ln>
            <a:noFill/>
          </a:ln>
        </p:spPr>
        <p:txBody>
          <a:bodyPr spcFirstLastPara="1" wrap="square" lIns="91425" tIns="45700" rIns="91425" bIns="45700" anchor="t">
            <a:spAutoFit/>
          </a:bodyPr>
          <a:lstStyle/>
          <a:p>
            <a:pPr marL="0" marR="0" lvl="0" indent="0" algn="just">
              <a:spcBef>
                <a:spcPts val="0"/>
              </a:spcBef>
              <a:spcAft>
                <a:spcPts val="0"/>
              </a:spcAft>
              <a:buNone/>
            </a:pPr>
            <a:r>
              <a:rPr sz="2400" b="0" i="0" u="none" strike="noStrike">
                <a:solidFill>
                  <a:schemeClr val="dk1"/>
                </a:solidFill>
                <a:latin typeface="Times New Roman" panose="02020603050405020304"/>
                <a:ea typeface="Times New Roman" panose="02020603050405020304"/>
                <a:cs typeface="Times New Roman" panose="02020603050405020304"/>
              </a:rPr>
              <a:t>	Нині основним стандартом для сертифікації репозитаріїв даних є стандарт </a:t>
            </a:r>
            <a:r>
              <a:rPr sz="2400" b="1" i="0" u="none" strike="noStrike">
                <a:solidFill>
                  <a:schemeClr val="dk1"/>
                </a:solidFill>
                <a:latin typeface="Times New Roman" panose="02020603050405020304"/>
                <a:ea typeface="Times New Roman" panose="02020603050405020304"/>
                <a:cs typeface="Times New Roman" panose="02020603050405020304"/>
              </a:rPr>
              <a:t>CoreTrustSeal</a:t>
            </a:r>
            <a:r>
              <a:rPr sz="2400" b="0" i="0" u="none" strike="noStrike">
                <a:solidFill>
                  <a:schemeClr val="dk1"/>
                </a:solidFill>
                <a:latin typeface="Times New Roman" panose="02020603050405020304"/>
                <a:ea typeface="Times New Roman" panose="02020603050405020304"/>
                <a:cs typeface="Times New Roman" panose="02020603050405020304"/>
              </a:rPr>
              <a:t>. Вимоги щодо сертифікації за стандартом CoreTrustSeal є результатом інтеграції та вдосконалення двох попередніх критеріїв — Data Seal of Approval (DSA) та World Data System (WDS) 22. Окрім уніфікації каталогів критеріїв DSA та WDS, вимоги</a:t>
            </a:r>
            <a:endParaRPr sz="2400" b="0" i="0" u="none" strike="noStrike">
              <a:solidFill>
                <a:schemeClr val="dk1"/>
              </a:solidFill>
              <a:latin typeface="Times New Roman" panose="02020603050405020304"/>
              <a:ea typeface="Times New Roman" panose="02020603050405020304"/>
              <a:cs typeface="Times New Roman" panose="02020603050405020304"/>
            </a:endParaRPr>
          </a:p>
          <a:p>
            <a:pPr marL="0" marR="0" lvl="0" indent="0" algn="just">
              <a:spcBef>
                <a:spcPts val="0"/>
              </a:spcBef>
              <a:spcAft>
                <a:spcPts val="0"/>
              </a:spcAft>
              <a:buNone/>
            </a:pPr>
            <a:r>
              <a:rPr sz="2400" b="1" i="0" u="none" strike="noStrike">
                <a:solidFill>
                  <a:schemeClr val="dk1"/>
                </a:solidFill>
                <a:latin typeface="Times New Roman" panose="02020603050405020304"/>
                <a:ea typeface="Times New Roman" panose="02020603050405020304"/>
                <a:cs typeface="Times New Roman" panose="02020603050405020304"/>
              </a:rPr>
              <a:t>	CoreTrustSeal</a:t>
            </a:r>
            <a:r>
              <a:rPr sz="2400" b="0" i="0" u="none" strike="noStrike">
                <a:solidFill>
                  <a:schemeClr val="dk1"/>
                </a:solidFill>
                <a:latin typeface="Times New Roman" panose="02020603050405020304"/>
                <a:ea typeface="Times New Roman" panose="02020603050405020304"/>
                <a:cs typeface="Times New Roman" panose="02020603050405020304"/>
              </a:rPr>
              <a:t> відповідає концепціям, визначеним в «Еталонній моделі відкритої архівної інформаційної системи» (Open Archival Information System, OAIS), міжнародному стандарті для зберігання даних ISO 14721:2012. Вимоги стандарту CoreTrustSeal також відповідають ISO 16363:2012, міжнародному стандарту аудиту та сертифікації надійних цифрових репозитаріїв, а також німецькому стандарту Nestor Seal (на основі DIN 31644)23</a:t>
            </a:r>
            <a:endParaRPr sz="2400">
              <a:solidFill>
                <a:schemeClr val="dk1"/>
              </a:solidFill>
              <a:latin typeface="Times New Roman" panose="02020603050405020304"/>
              <a:ea typeface="Times New Roman" panose="02020603050405020304"/>
              <a:cs typeface="Times New Roman" panose="02020603050405020304"/>
            </a:endParaRPr>
          </a:p>
        </p:txBody>
      </p:sp>
      <p:pic>
        <p:nvPicPr>
          <p:cNvPr id="236" name="Google Shape;236;p22"/>
          <p:cNvPicPr>
            <a:picLocks noChangeAspect="1"/>
          </p:cNvPicPr>
          <p:nvPr/>
        </p:nvPicPr>
        <p:blipFill rotWithShape="1">
          <a:blip r:embed="rId1"/>
          <a:srcRect/>
          <a:stretch>
            <a:fillRect/>
          </a:stretch>
        </p:blipFill>
        <p:spPr>
          <a:xfrm>
            <a:off x="403122" y="1612490"/>
            <a:ext cx="1952898" cy="1667108"/>
          </a:xfrm>
          <a:prstGeom prst="rect">
            <a:avLst/>
          </a:prstGeom>
          <a:ln>
            <a:noFill/>
          </a:ln>
        </p:spPr>
      </p:pic>
      <p:sp>
        <p:nvSpPr>
          <p:cNvPr id="237" name="Google Shape;237;p22"/>
          <p:cNvSpPr>
            <a:spLocks noGrp="1"/>
          </p:cNvSpPr>
          <p:nvPr/>
        </p:nvSpPr>
        <p:spPr>
          <a:xfrm>
            <a:off x="7393858" y="772923"/>
            <a:ext cx="4874342" cy="369332"/>
          </a:xfrm>
          <a:prstGeom prst="rect">
            <a:avLst/>
          </a:prstGeom>
          <a:noFill/>
          <a:ln>
            <a:noFill/>
          </a:ln>
        </p:spPr>
        <p:txBody>
          <a:bodyPr spcFirstLastPara="1" wrap="square" lIns="91425" tIns="45700" rIns="91425" bIns="45700" anchor="t">
            <a:spAutoFit/>
          </a:bodyPr>
          <a:lstStyle/>
          <a:p>
            <a:pPr marL="0" marR="0" lvl="0" indent="0" algn="l">
              <a:spcBef>
                <a:spcPts val="0"/>
              </a:spcBef>
              <a:spcAft>
                <a:spcPts val="0"/>
              </a:spcAft>
              <a:buNone/>
            </a:pPr>
            <a:r>
              <a:rPr sz="1800">
                <a:solidFill>
                  <a:schemeClr val="dk1"/>
                </a:solidFill>
                <a:latin typeface="Calibri" panose="020F0502020204030204"/>
                <a:ea typeface="Calibri" panose="020F0502020204030204"/>
                <a:cs typeface="Calibri" panose="020F0502020204030204"/>
              </a:rPr>
              <a:t>https://www.coretrustseal.org/about/</a:t>
            </a:r>
            <a:endParaRPr sz="1800">
              <a:solidFill>
                <a:schemeClr val="dk1"/>
              </a:solidFill>
              <a:latin typeface="Calibri" panose="020F0502020204030204"/>
              <a:ea typeface="Calibri" panose="020F0502020204030204"/>
              <a:cs typeface="Calibri" panose="020F0502020204030204"/>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42" name="Google Shape;242;p23"/>
          <p:cNvSpPr>
            <a:spLocks noGrp="1"/>
          </p:cNvSpPr>
          <p:nvPr/>
        </p:nvSpPr>
        <p:spPr>
          <a:xfrm>
            <a:off x="304799" y="131827"/>
            <a:ext cx="11415252" cy="4154984"/>
          </a:xfrm>
          <a:prstGeom prst="rect">
            <a:avLst/>
          </a:prstGeom>
          <a:noFill/>
          <a:ln>
            <a:noFill/>
          </a:ln>
        </p:spPr>
        <p:txBody>
          <a:bodyPr spcFirstLastPara="1" wrap="square" lIns="91425" tIns="45700" rIns="91425" bIns="45700" anchor="t">
            <a:spAutoFit/>
          </a:bodyPr>
          <a:lstStyle/>
          <a:p>
            <a:pPr marL="0" marR="0" lvl="0" indent="0" algn="just">
              <a:spcBef>
                <a:spcPts val="0"/>
              </a:spcBef>
              <a:spcAft>
                <a:spcPts val="0"/>
              </a:spcAft>
              <a:buNone/>
            </a:pPr>
            <a:r>
              <a:rPr sz="2200" b="0" i="0" u="none" strike="noStrike">
                <a:solidFill>
                  <a:schemeClr val="dk1"/>
                </a:solidFill>
                <a:latin typeface="Times New Roman" panose="02020603050405020304"/>
                <a:ea typeface="Times New Roman" panose="02020603050405020304"/>
                <a:cs typeface="Times New Roman" panose="02020603050405020304"/>
              </a:rPr>
              <a:t>Основними вимогами для сертифікації репозитарію, за стандартом CoreTrustSeal24, є:</a:t>
            </a:r>
            <a:endParaRPr sz="2200" b="0" i="0" u="none" strike="noStrike">
              <a:solidFill>
                <a:schemeClr val="dk1"/>
              </a:solidFill>
              <a:latin typeface="Times New Roman" panose="02020603050405020304"/>
              <a:ea typeface="Times New Roman" panose="02020603050405020304"/>
              <a:cs typeface="Times New Roman" panose="02020603050405020304"/>
            </a:endParaRPr>
          </a:p>
          <a:p>
            <a:pPr marL="0" marR="0" lvl="0" indent="0" algn="just">
              <a:spcBef>
                <a:spcPts val="0"/>
              </a:spcBef>
              <a:spcAft>
                <a:spcPts val="0"/>
              </a:spcAft>
              <a:buNone/>
            </a:pPr>
            <a:r>
              <a:rPr sz="2200" b="0" i="0" u="none" strike="noStrike">
                <a:solidFill>
                  <a:schemeClr val="dk1"/>
                </a:solidFill>
                <a:latin typeface="Times New Roman" panose="02020603050405020304"/>
                <a:ea typeface="Times New Roman" panose="02020603050405020304"/>
                <a:cs typeface="Times New Roman" panose="02020603050405020304"/>
              </a:rPr>
              <a:t>— підтримка всіх відповідних ліцензії, що стосуються доступу до даних та контроль їх дотримання;</a:t>
            </a:r>
            <a:endParaRPr sz="2200" b="0" i="0" u="none" strike="noStrike">
              <a:solidFill>
                <a:schemeClr val="dk1"/>
              </a:solidFill>
              <a:latin typeface="Times New Roman" panose="02020603050405020304"/>
              <a:ea typeface="Times New Roman" panose="02020603050405020304"/>
              <a:cs typeface="Times New Roman" panose="02020603050405020304"/>
            </a:endParaRPr>
          </a:p>
          <a:p>
            <a:pPr marL="0" marR="0" lvl="0" indent="0" algn="just">
              <a:spcBef>
                <a:spcPts val="0"/>
              </a:spcBef>
              <a:spcAft>
                <a:spcPts val="0"/>
              </a:spcAft>
              <a:buNone/>
            </a:pPr>
            <a:r>
              <a:rPr sz="2200" b="0" i="0" u="none" strike="noStrike">
                <a:solidFill>
                  <a:schemeClr val="dk1"/>
                </a:solidFill>
                <a:latin typeface="Times New Roman" panose="02020603050405020304"/>
                <a:ea typeface="Times New Roman" panose="02020603050405020304"/>
                <a:cs typeface="Times New Roman" panose="02020603050405020304"/>
              </a:rPr>
              <a:t>— наявність планів щодо резервного копіювання даних і відновлення роботи репозитарію в разі аварій, а також документів, які описують процес довгострокового зберігання даних;</a:t>
            </a:r>
            <a:endParaRPr sz="2200" b="0" i="0" u="none" strike="noStrike">
              <a:solidFill>
                <a:schemeClr val="dk1"/>
              </a:solidFill>
              <a:latin typeface="Times New Roman" panose="02020603050405020304"/>
              <a:ea typeface="Times New Roman" panose="02020603050405020304"/>
              <a:cs typeface="Times New Roman" panose="02020603050405020304"/>
            </a:endParaRPr>
          </a:p>
          <a:p>
            <a:pPr marL="0" marR="0" lvl="0" indent="0" algn="just">
              <a:spcBef>
                <a:spcPts val="0"/>
              </a:spcBef>
              <a:spcAft>
                <a:spcPts val="0"/>
              </a:spcAft>
              <a:buNone/>
            </a:pPr>
            <a:r>
              <a:rPr sz="2200" b="0" i="0" u="none" strike="noStrike">
                <a:solidFill>
                  <a:schemeClr val="dk1"/>
                </a:solidFill>
                <a:latin typeface="Times New Roman" panose="02020603050405020304"/>
                <a:ea typeface="Times New Roman" panose="02020603050405020304"/>
                <a:cs typeface="Times New Roman" panose="02020603050405020304"/>
              </a:rPr>
              <a:t>— гарантія, наскільки це можливо, створення, керування, доступу до даних та їх використання відповідно до дисциплінарних та етичних норм;</a:t>
            </a:r>
            <a:endParaRPr sz="2200" b="0" i="0" u="none" strike="noStrike">
              <a:solidFill>
                <a:schemeClr val="dk1"/>
              </a:solidFill>
              <a:latin typeface="Times New Roman" panose="02020603050405020304"/>
              <a:ea typeface="Times New Roman" panose="02020603050405020304"/>
              <a:cs typeface="Times New Roman" panose="02020603050405020304"/>
            </a:endParaRPr>
          </a:p>
          <a:p>
            <a:pPr marL="0" marR="0" lvl="0" indent="0" algn="just">
              <a:spcBef>
                <a:spcPts val="0"/>
              </a:spcBef>
              <a:spcAft>
                <a:spcPts val="0"/>
              </a:spcAft>
              <a:buNone/>
            </a:pPr>
            <a:r>
              <a:rPr sz="2200" b="0" i="0" u="none" strike="noStrike">
                <a:solidFill>
                  <a:schemeClr val="dk1"/>
                </a:solidFill>
                <a:latin typeface="Times New Roman" panose="02020603050405020304"/>
                <a:ea typeface="Times New Roman" panose="02020603050405020304"/>
                <a:cs typeface="Times New Roman" panose="02020603050405020304"/>
              </a:rPr>
              <a:t>— гарантія цілісності й автентичності даних;</a:t>
            </a:r>
            <a:endParaRPr sz="2200" b="0" i="0" u="none" strike="noStrike">
              <a:solidFill>
                <a:schemeClr val="dk1"/>
              </a:solidFill>
              <a:latin typeface="Times New Roman" panose="02020603050405020304"/>
              <a:ea typeface="Times New Roman" panose="02020603050405020304"/>
              <a:cs typeface="Times New Roman" panose="02020603050405020304"/>
            </a:endParaRPr>
          </a:p>
          <a:p>
            <a:pPr marL="0" marR="0" lvl="0" indent="0" algn="just">
              <a:spcBef>
                <a:spcPts val="0"/>
              </a:spcBef>
              <a:spcAft>
                <a:spcPts val="0"/>
              </a:spcAft>
              <a:buNone/>
            </a:pPr>
            <a:r>
              <a:rPr sz="2200" b="0" i="0" u="none" strike="noStrike">
                <a:solidFill>
                  <a:schemeClr val="dk1"/>
                </a:solidFill>
                <a:latin typeface="Times New Roman" panose="02020603050405020304"/>
                <a:ea typeface="Times New Roman" panose="02020603050405020304"/>
                <a:cs typeface="Times New Roman" panose="02020603050405020304"/>
              </a:rPr>
              <a:t>— прийом даних і метаданих на основі визначених критеріїв, щоб забезпечити їхню актуальність та зрозумілість для користувачів даних;</a:t>
            </a:r>
            <a:endParaRPr sz="2200" b="0" i="0" u="none" strike="noStrike">
              <a:solidFill>
                <a:schemeClr val="dk1"/>
              </a:solidFill>
              <a:latin typeface="Times New Roman" panose="02020603050405020304"/>
              <a:ea typeface="Times New Roman" panose="02020603050405020304"/>
              <a:cs typeface="Times New Roman" panose="02020603050405020304"/>
            </a:endParaRPr>
          </a:p>
          <a:p>
            <a:pPr marL="0" marR="0" lvl="0" indent="0" algn="just">
              <a:spcBef>
                <a:spcPts val="0"/>
              </a:spcBef>
              <a:spcAft>
                <a:spcPts val="0"/>
              </a:spcAft>
              <a:buNone/>
            </a:pPr>
            <a:r>
              <a:rPr sz="2200">
                <a:solidFill>
                  <a:schemeClr val="dk1"/>
                </a:solidFill>
                <a:latin typeface="Times New Roman" panose="02020603050405020304"/>
                <a:ea typeface="Times New Roman" panose="02020603050405020304"/>
                <a:cs typeface="Times New Roman" panose="02020603050405020304"/>
              </a:rPr>
              <a:t>— наявність пошуку даних та можливості створення посилань на них з використанням належного цитування.</a:t>
            </a:r>
            <a:endParaRPr sz="2200">
              <a:solidFill>
                <a:schemeClr val="dk1"/>
              </a:solidFill>
              <a:latin typeface="Times New Roman" panose="02020603050405020304"/>
              <a:ea typeface="Times New Roman" panose="02020603050405020304"/>
              <a:cs typeface="Times New Roman" panose="02020603050405020304"/>
            </a:endParaRPr>
          </a:p>
        </p:txBody>
      </p:sp>
      <p:sp>
        <p:nvSpPr>
          <p:cNvPr id="243" name="Google Shape;243;p23"/>
          <p:cNvSpPr>
            <a:spLocks noGrp="1"/>
          </p:cNvSpPr>
          <p:nvPr/>
        </p:nvSpPr>
        <p:spPr>
          <a:xfrm>
            <a:off x="304799" y="4444127"/>
            <a:ext cx="11248102" cy="1785104"/>
          </a:xfrm>
          <a:prstGeom prst="rect">
            <a:avLst/>
          </a:prstGeom>
          <a:noFill/>
          <a:ln>
            <a:noFill/>
          </a:ln>
        </p:spPr>
        <p:txBody>
          <a:bodyPr spcFirstLastPara="1" wrap="square" lIns="91425" tIns="45700" rIns="91425" bIns="45700" anchor="t">
            <a:spAutoFit/>
          </a:bodyPr>
          <a:lstStyle/>
          <a:p>
            <a:pPr marL="0" marR="0" lvl="0" indent="0" algn="l">
              <a:spcBef>
                <a:spcPts val="0"/>
              </a:spcBef>
              <a:spcAft>
                <a:spcPts val="0"/>
              </a:spcAft>
              <a:buNone/>
            </a:pPr>
            <a:r>
              <a:rPr sz="2200" b="0" i="0" u="none" strike="noStrike">
                <a:solidFill>
                  <a:schemeClr val="dk1"/>
                </a:solidFill>
                <a:latin typeface="Times New Roman" panose="02020603050405020304"/>
                <a:ea typeface="Times New Roman" panose="02020603050405020304"/>
                <a:cs typeface="Times New Roman" panose="02020603050405020304"/>
              </a:rPr>
              <a:t>Список репозитаріїв, які відповідають основним вимогам CoreTrustSeal, можна знайти на ресурсі (</a:t>
            </a:r>
            <a:r>
              <a:rPr sz="2200" b="1" i="0" u="none" strike="noStrike">
                <a:solidFill>
                  <a:schemeClr val="dk1"/>
                </a:solidFill>
                <a:latin typeface="Times New Roman" panose="02020603050405020304"/>
                <a:ea typeface="Times New Roman" panose="02020603050405020304"/>
                <a:cs typeface="Times New Roman" panose="02020603050405020304"/>
              </a:rPr>
              <a:t>https://www.coretrustseal.org/why-certification/certified-repositories</a:t>
            </a:r>
            <a:r>
              <a:rPr sz="2200" b="0" i="0" u="none" strike="noStrike">
                <a:solidFill>
                  <a:schemeClr val="dk1"/>
                </a:solidFill>
                <a:latin typeface="Times New Roman" panose="02020603050405020304"/>
                <a:ea typeface="Times New Roman" panose="02020603050405020304"/>
                <a:cs typeface="Times New Roman" panose="02020603050405020304"/>
              </a:rPr>
              <a:t>). </a:t>
            </a:r>
            <a:endParaRPr sz="2200" b="0" i="0" u="none" strike="noStrike">
              <a:solidFill>
                <a:schemeClr val="dk1"/>
              </a:solidFill>
              <a:latin typeface="Times New Roman" panose="02020603050405020304"/>
              <a:ea typeface="Times New Roman" panose="02020603050405020304"/>
              <a:cs typeface="Times New Roman" panose="02020603050405020304"/>
            </a:endParaRPr>
          </a:p>
          <a:p>
            <a:pPr marL="0" marR="0" lvl="0" indent="0" algn="l">
              <a:spcBef>
                <a:spcPts val="0"/>
              </a:spcBef>
              <a:spcAft>
                <a:spcPts val="0"/>
              </a:spcAft>
              <a:buNone/>
            </a:pPr>
            <a:r>
              <a:rPr sz="2200" b="0" i="0" u="none" strike="noStrike">
                <a:solidFill>
                  <a:schemeClr val="dk1"/>
                </a:solidFill>
                <a:latin typeface="Times New Roman" panose="02020603050405020304"/>
                <a:ea typeface="Times New Roman" panose="02020603050405020304"/>
                <a:cs typeface="Times New Roman" panose="02020603050405020304"/>
              </a:rPr>
              <a:t>Водночас існують репозитарії без сертифікації з великою кількістю користувачів.</a:t>
            </a:r>
            <a:endParaRPr sz="2200" b="0" i="0" u="none" strike="noStrike">
              <a:solidFill>
                <a:schemeClr val="dk1"/>
              </a:solidFill>
              <a:latin typeface="Times New Roman" panose="02020603050405020304"/>
              <a:ea typeface="Times New Roman" panose="02020603050405020304"/>
              <a:cs typeface="Times New Roman" panose="02020603050405020304"/>
            </a:endParaRPr>
          </a:p>
          <a:p>
            <a:pPr marL="0" marR="0" lvl="0" indent="0" algn="l">
              <a:spcBef>
                <a:spcPts val="0"/>
              </a:spcBef>
              <a:spcAft>
                <a:spcPts val="0"/>
              </a:spcAft>
              <a:buNone/>
            </a:pPr>
            <a:r>
              <a:rPr sz="2200" b="0" i="0" u="none" strike="noStrike">
                <a:solidFill>
                  <a:schemeClr val="dk1"/>
                </a:solidFill>
                <a:latin typeface="Times New Roman" panose="02020603050405020304"/>
                <a:ea typeface="Times New Roman" panose="02020603050405020304"/>
                <a:cs typeface="Times New Roman" panose="02020603050405020304"/>
              </a:rPr>
              <a:t>Прикладом такого репозитарію може бути Zenodo (https://zenodo.org/). Очікується, що такі репозитарії згодом пройдуть сертифікацію.</a:t>
            </a:r>
            <a:endParaRPr sz="2200">
              <a:solidFill>
                <a:schemeClr val="dk1"/>
              </a:solidFill>
              <a:latin typeface="Times New Roman" panose="02020603050405020304"/>
              <a:ea typeface="Times New Roman" panose="02020603050405020304"/>
              <a:cs typeface="Times New Roman" panose="02020603050405020304"/>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248" name="Google Shape;248;p24"/>
          <p:cNvPicPr>
            <a:picLocks noChangeAspect="1"/>
          </p:cNvPicPr>
          <p:nvPr/>
        </p:nvPicPr>
        <p:blipFill rotWithShape="1">
          <a:blip r:embed="rId1"/>
          <a:srcRect/>
          <a:stretch>
            <a:fillRect/>
          </a:stretch>
        </p:blipFill>
        <p:spPr>
          <a:xfrm>
            <a:off x="90949" y="0"/>
            <a:ext cx="1071154" cy="914400"/>
          </a:xfrm>
          <a:prstGeom prst="rect">
            <a:avLst/>
          </a:prstGeom>
          <a:ln>
            <a:noFill/>
          </a:ln>
        </p:spPr>
      </p:pic>
      <p:pic>
        <p:nvPicPr>
          <p:cNvPr id="249" name="Google Shape;249;p24"/>
          <p:cNvPicPr>
            <a:picLocks noChangeAspect="1"/>
          </p:cNvPicPr>
          <p:nvPr/>
        </p:nvPicPr>
        <p:blipFill rotWithShape="1">
          <a:blip r:embed="rId2"/>
          <a:srcRect/>
          <a:stretch>
            <a:fillRect/>
          </a:stretch>
        </p:blipFill>
        <p:spPr>
          <a:xfrm>
            <a:off x="2723534" y="1556021"/>
            <a:ext cx="9377517" cy="5140161"/>
          </a:xfrm>
          <a:prstGeom prst="rect">
            <a:avLst/>
          </a:prstGeom>
          <a:ln>
            <a:noFill/>
          </a:ln>
        </p:spPr>
      </p:pic>
      <p:sp>
        <p:nvSpPr>
          <p:cNvPr id="250" name="Google Shape;250;p24"/>
          <p:cNvSpPr>
            <a:spLocks noGrp="1"/>
          </p:cNvSpPr>
          <p:nvPr/>
        </p:nvSpPr>
        <p:spPr>
          <a:xfrm>
            <a:off x="4866969" y="1004378"/>
            <a:ext cx="6931742" cy="461665"/>
          </a:xfrm>
          <a:prstGeom prst="rect">
            <a:avLst/>
          </a:prstGeom>
          <a:noFill/>
          <a:ln>
            <a:noFill/>
          </a:ln>
        </p:spPr>
        <p:txBody>
          <a:bodyPr spcFirstLastPara="1" wrap="square" lIns="91425" tIns="45700" rIns="91425" bIns="45700" anchor="t">
            <a:spAutoFit/>
          </a:bodyPr>
          <a:lstStyle/>
          <a:p>
            <a:pPr marL="0" marR="0" lvl="0" indent="0" algn="l">
              <a:spcBef>
                <a:spcPts val="0"/>
              </a:spcBef>
              <a:spcAft>
                <a:spcPts val="0"/>
              </a:spcAft>
              <a:buClr>
                <a:schemeClr val="dk1"/>
              </a:buClr>
              <a:buSzPts val="2400"/>
              <a:buFont typeface="Times New Roman" panose="02020603050405020304"/>
              <a:buNone/>
            </a:pPr>
            <a:r>
              <a:rPr sz="2400" b="1">
                <a:solidFill>
                  <a:schemeClr val="dk1"/>
                </a:solidFill>
                <a:latin typeface="Times New Roman" panose="02020603050405020304"/>
                <a:ea typeface="Times New Roman" panose="02020603050405020304"/>
                <a:cs typeface="Times New Roman" panose="02020603050405020304"/>
              </a:rPr>
              <a:t>Current CoreTrustSeal-certified data repositories</a:t>
            </a:r>
            <a:endParaRPr sz="2400" b="1">
              <a:solidFill>
                <a:schemeClr val="dk1"/>
              </a:solidFill>
              <a:latin typeface="Times New Roman" panose="02020603050405020304"/>
              <a:ea typeface="Times New Roman" panose="02020603050405020304"/>
              <a:cs typeface="Times New Roman" panose="02020603050405020304"/>
            </a:endParaRPr>
          </a:p>
        </p:txBody>
      </p:sp>
      <p:sp>
        <p:nvSpPr>
          <p:cNvPr id="251" name="Google Shape;251;p24"/>
          <p:cNvSpPr>
            <a:spLocks noGrp="1"/>
          </p:cNvSpPr>
          <p:nvPr/>
        </p:nvSpPr>
        <p:spPr>
          <a:xfrm>
            <a:off x="1268362" y="83403"/>
            <a:ext cx="10832689" cy="830997"/>
          </a:xfrm>
          <a:prstGeom prst="rect">
            <a:avLst/>
          </a:prstGeom>
          <a:noFill/>
          <a:ln>
            <a:noFill/>
          </a:ln>
        </p:spPr>
        <p:txBody>
          <a:bodyPr spcFirstLastPara="1" wrap="square" lIns="91425" tIns="45700" rIns="91425" bIns="45700" anchor="t">
            <a:spAutoFit/>
          </a:bodyPr>
          <a:lstStyle/>
          <a:p>
            <a:pPr marL="0" marR="0" lvl="0" indent="0" algn="l">
              <a:spcBef>
                <a:spcPts val="0"/>
              </a:spcBef>
              <a:spcAft>
                <a:spcPts val="0"/>
              </a:spcAft>
              <a:buNone/>
            </a:pPr>
            <a:r>
              <a:rPr sz="2400" b="0" i="0" u="none" strike="noStrike">
                <a:solidFill>
                  <a:schemeClr val="dk1"/>
                </a:solidFill>
                <a:latin typeface="Times New Roman" panose="02020603050405020304"/>
                <a:ea typeface="Times New Roman" panose="02020603050405020304"/>
                <a:cs typeface="Times New Roman" panose="02020603050405020304"/>
              </a:rPr>
              <a:t>Список репозитаріїв, які відповідають основним вимогам CoreTrustSeal, можна знайти на ресурсі (</a:t>
            </a:r>
            <a:r>
              <a:rPr sz="2400">
                <a:solidFill>
                  <a:schemeClr val="dk1"/>
                </a:solidFill>
                <a:latin typeface="Times New Roman" panose="02020603050405020304"/>
                <a:ea typeface="Times New Roman" panose="02020603050405020304"/>
                <a:cs typeface="Times New Roman" panose="02020603050405020304"/>
              </a:rPr>
              <a:t>https://amt.coretrustseal.org/certificates</a:t>
            </a:r>
            <a:r>
              <a:rPr sz="2400" b="0" i="0" u="none" strike="noStrike">
                <a:solidFill>
                  <a:schemeClr val="dk1"/>
                </a:solidFill>
                <a:latin typeface="Times New Roman" panose="02020603050405020304"/>
                <a:ea typeface="Times New Roman" panose="02020603050405020304"/>
                <a:cs typeface="Times New Roman" panose="02020603050405020304"/>
              </a:rPr>
              <a:t>). </a:t>
            </a:r>
            <a:endParaRPr sz="2400" b="0" i="0" u="none" strike="noStrike">
              <a:solidFill>
                <a:schemeClr val="dk1"/>
              </a:solidFill>
              <a:latin typeface="Times New Roman" panose="02020603050405020304"/>
              <a:ea typeface="Times New Roman" panose="02020603050405020304"/>
              <a:cs typeface="Times New Roman" panose="02020603050405020304"/>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56" name="Google Shape;256;p25"/>
          <p:cNvSpPr>
            <a:spLocks noGrp="1"/>
          </p:cNvSpPr>
          <p:nvPr>
            <p:ph type="body" idx="1"/>
          </p:nvPr>
        </p:nvSpPr>
        <p:spPr>
          <a:xfrm>
            <a:off x="122903" y="734406"/>
            <a:ext cx="11921613" cy="5708494"/>
          </a:xfrm>
          <a:prstGeom prst="rect">
            <a:avLst/>
          </a:prstGeom>
          <a:noFill/>
          <a:ln>
            <a:noFill/>
          </a:ln>
        </p:spPr>
        <p:txBody>
          <a:bodyPr spcFirstLastPara="1" wrap="square" lIns="0" tIns="45700" rIns="0" bIns="45700" anchor="t">
            <a:normAutofit/>
          </a:bodyPr>
          <a:lstStyle/>
          <a:p>
            <a:pPr marL="91440" lvl="0" indent="-152400" algn="l">
              <a:lnSpc>
                <a:spcPct val="90000"/>
              </a:lnSpc>
              <a:spcBef>
                <a:spcPts val="0"/>
              </a:spcBef>
              <a:spcAft>
                <a:spcPts val="0"/>
              </a:spcAft>
              <a:buSzPts val="2400"/>
              <a:buChar char=" "/>
            </a:pPr>
            <a:r>
              <a:rPr sz="2400">
                <a:latin typeface="Times New Roman" panose="02020603050405020304"/>
                <a:ea typeface="Times New Roman" panose="02020603050405020304"/>
                <a:cs typeface="Times New Roman" panose="02020603050405020304"/>
              </a:rPr>
              <a:t>Публікувати дані досліджень необхідно в репозитаріях даних, які забезпечують видачу </a:t>
            </a:r>
            <a:r>
              <a:rPr sz="2400" b="1">
                <a:latin typeface="Times New Roman" panose="02020603050405020304"/>
                <a:ea typeface="Times New Roman" panose="02020603050405020304"/>
                <a:cs typeface="Times New Roman" panose="02020603050405020304"/>
              </a:rPr>
              <a:t>DOI для набору даних</a:t>
            </a:r>
            <a:r>
              <a:rPr sz="2400">
                <a:latin typeface="Times New Roman" panose="02020603050405020304"/>
                <a:ea typeface="Times New Roman" panose="02020603050405020304"/>
                <a:cs typeface="Times New Roman" panose="02020603050405020304"/>
              </a:rPr>
              <a:t>.</a:t>
            </a:r>
            <a:endParaRPr sz="2400">
              <a:latin typeface="Times New Roman" panose="02020603050405020304"/>
              <a:ea typeface="Times New Roman" panose="02020603050405020304"/>
              <a:cs typeface="Times New Roman" panose="02020603050405020304"/>
            </a:endParaRPr>
          </a:p>
          <a:p>
            <a:pPr marL="91440" lvl="0" indent="-152400" algn="l">
              <a:lnSpc>
                <a:spcPct val="90000"/>
              </a:lnSpc>
              <a:spcBef>
                <a:spcPts val="1400"/>
              </a:spcBef>
              <a:spcAft>
                <a:spcPts val="0"/>
              </a:spcAft>
              <a:buSzPts val="2400"/>
              <a:buChar char=" "/>
            </a:pPr>
            <a:r>
              <a:rPr sz="2400">
                <a:latin typeface="Times New Roman" panose="02020603050405020304"/>
                <a:ea typeface="Times New Roman" panose="02020603050405020304"/>
                <a:cs typeface="Times New Roman" panose="02020603050405020304"/>
              </a:rPr>
              <a:t>З точки зору «поліпшення видимості результатів досліджень науковців НАН України» не має значення, який репозитарій даних обрано. Це може бути </a:t>
            </a:r>
            <a:r>
              <a:rPr sz="2400" b="1">
                <a:latin typeface="Times New Roman" panose="02020603050405020304"/>
                <a:ea typeface="Times New Roman" panose="02020603050405020304"/>
                <a:cs typeface="Times New Roman" panose="02020603050405020304"/>
              </a:rPr>
              <a:t>Zenodo, DataverseNL, DataverseUA</a:t>
            </a:r>
            <a:r>
              <a:rPr sz="2400">
                <a:latin typeface="Times New Roman" panose="02020603050405020304"/>
                <a:ea typeface="Times New Roman" panose="02020603050405020304"/>
                <a:cs typeface="Times New Roman" panose="02020603050405020304"/>
              </a:rPr>
              <a:t>.  Всі вони відповідають вимогам відкритої науки.</a:t>
            </a:r>
            <a:endParaRPr sz="2400">
              <a:latin typeface="Times New Roman" panose="02020603050405020304"/>
              <a:ea typeface="Times New Roman" panose="02020603050405020304"/>
              <a:cs typeface="Times New Roman" panose="02020603050405020304"/>
            </a:endParaRPr>
          </a:p>
          <a:p>
            <a:pPr marL="91440" lvl="0" indent="-152400" algn="l">
              <a:lnSpc>
                <a:spcPct val="90000"/>
              </a:lnSpc>
              <a:spcBef>
                <a:spcPts val="1400"/>
              </a:spcBef>
              <a:spcAft>
                <a:spcPts val="0"/>
              </a:spcAft>
              <a:buSzPts val="2400"/>
              <a:buChar char=" "/>
            </a:pPr>
            <a:r>
              <a:rPr sz="2400">
                <a:latin typeface="Times New Roman" panose="02020603050405020304"/>
                <a:ea typeface="Times New Roman" panose="02020603050405020304"/>
                <a:cs typeface="Times New Roman" panose="02020603050405020304"/>
              </a:rPr>
              <a:t>Обираючи необхідно звернути увагу:</a:t>
            </a:r>
            <a:endParaRPr sz="2400">
              <a:latin typeface="Times New Roman" panose="02020603050405020304"/>
              <a:ea typeface="Times New Roman" panose="02020603050405020304"/>
              <a:cs typeface="Times New Roman" panose="02020603050405020304"/>
            </a:endParaRPr>
          </a:p>
          <a:p>
            <a:pPr marL="384175" lvl="1" indent="-182880" algn="l">
              <a:lnSpc>
                <a:spcPct val="90000"/>
              </a:lnSpc>
              <a:spcBef>
                <a:spcPts val="400"/>
              </a:spcBef>
              <a:spcAft>
                <a:spcPts val="0"/>
              </a:spcAft>
              <a:buSzPts val="2800"/>
              <a:buFont typeface="Noto Sans Symbols"/>
              <a:buChar char="⮚"/>
            </a:pPr>
            <a:r>
              <a:rPr sz="2800">
                <a:latin typeface="Times New Roman" panose="02020603050405020304"/>
                <a:ea typeface="Times New Roman" panose="02020603050405020304"/>
                <a:cs typeface="Times New Roman" panose="02020603050405020304"/>
              </a:rPr>
              <a:t>Кількість опублікованих наборів даних,</a:t>
            </a:r>
            <a:endParaRPr sz="2800">
              <a:latin typeface="Times New Roman" panose="02020603050405020304"/>
              <a:ea typeface="Times New Roman" panose="02020603050405020304"/>
              <a:cs typeface="Times New Roman" panose="02020603050405020304"/>
            </a:endParaRPr>
          </a:p>
          <a:p>
            <a:pPr marL="384175" lvl="1" indent="-182880" algn="l">
              <a:lnSpc>
                <a:spcPct val="90000"/>
              </a:lnSpc>
              <a:spcBef>
                <a:spcPts val="600"/>
              </a:spcBef>
              <a:spcAft>
                <a:spcPts val="0"/>
              </a:spcAft>
              <a:buSzPts val="2800"/>
              <a:buFont typeface="Noto Sans Symbols"/>
              <a:buChar char="⮚"/>
            </a:pPr>
            <a:r>
              <a:rPr sz="2800">
                <a:latin typeface="Times New Roman" panose="02020603050405020304"/>
                <a:ea typeface="Times New Roman" panose="02020603050405020304"/>
                <a:cs typeface="Times New Roman" panose="02020603050405020304"/>
              </a:rPr>
              <a:t>Скільки років працює і хто забезпечує технічну підтримку,</a:t>
            </a:r>
            <a:endParaRPr sz="2800">
              <a:latin typeface="Times New Roman" panose="02020603050405020304"/>
              <a:ea typeface="Times New Roman" panose="02020603050405020304"/>
              <a:cs typeface="Times New Roman" panose="02020603050405020304"/>
            </a:endParaRPr>
          </a:p>
          <a:p>
            <a:pPr marL="384175" lvl="1" indent="-182880" algn="l">
              <a:lnSpc>
                <a:spcPct val="90000"/>
              </a:lnSpc>
              <a:spcBef>
                <a:spcPts val="600"/>
              </a:spcBef>
              <a:spcAft>
                <a:spcPts val="0"/>
              </a:spcAft>
              <a:buSzPts val="2800"/>
              <a:buFont typeface="Noto Sans Symbols"/>
              <a:buChar char="⮚"/>
            </a:pPr>
            <a:r>
              <a:rPr sz="2800">
                <a:latin typeface="Times New Roman" panose="02020603050405020304"/>
                <a:ea typeface="Times New Roman" panose="02020603050405020304"/>
                <a:cs typeface="Times New Roman" panose="02020603050405020304"/>
              </a:rPr>
              <a:t>Проходив Репозитарій даних сертифікацію на надійність роботи,</a:t>
            </a:r>
            <a:endParaRPr sz="2800">
              <a:latin typeface="Times New Roman" panose="02020603050405020304"/>
              <a:ea typeface="Times New Roman" panose="02020603050405020304"/>
              <a:cs typeface="Times New Roman" panose="02020603050405020304"/>
            </a:endParaRPr>
          </a:p>
          <a:p>
            <a:pPr marL="384175" lvl="1" indent="-182880" algn="l">
              <a:lnSpc>
                <a:spcPct val="90000"/>
              </a:lnSpc>
              <a:spcBef>
                <a:spcPts val="600"/>
              </a:spcBef>
              <a:spcAft>
                <a:spcPts val="0"/>
              </a:spcAft>
              <a:buSzPts val="2800"/>
              <a:buFont typeface="Noto Sans Symbols"/>
              <a:buChar char="⮚"/>
            </a:pPr>
            <a:r>
              <a:rPr sz="2800">
                <a:latin typeface="Times New Roman" panose="02020603050405020304"/>
                <a:ea typeface="Times New Roman" panose="02020603050405020304"/>
                <a:cs typeface="Times New Roman" panose="02020603050405020304"/>
              </a:rPr>
              <a:t>Доступна документація і консультації,</a:t>
            </a:r>
            <a:endParaRPr sz="2800">
              <a:latin typeface="Times New Roman" panose="02020603050405020304"/>
              <a:ea typeface="Times New Roman" panose="02020603050405020304"/>
              <a:cs typeface="Times New Roman" panose="02020603050405020304"/>
            </a:endParaRPr>
          </a:p>
          <a:p>
            <a:pPr marL="384175" lvl="1" indent="-182880" algn="l">
              <a:lnSpc>
                <a:spcPct val="90000"/>
              </a:lnSpc>
              <a:spcBef>
                <a:spcPts val="600"/>
              </a:spcBef>
              <a:spcAft>
                <a:spcPts val="0"/>
              </a:spcAft>
              <a:buSzPts val="2800"/>
              <a:buFont typeface="Noto Sans Symbols"/>
              <a:buChar char="⮚"/>
            </a:pPr>
            <a:r>
              <a:rPr sz="2800">
                <a:latin typeface="Times New Roman" panose="02020603050405020304"/>
                <a:ea typeface="Times New Roman" panose="02020603050405020304"/>
                <a:cs typeface="Times New Roman" panose="02020603050405020304"/>
              </a:rPr>
              <a:t>Як надається DOI для набору даних,</a:t>
            </a:r>
            <a:endParaRPr sz="2800">
              <a:latin typeface="Times New Roman" panose="02020603050405020304"/>
              <a:ea typeface="Times New Roman" panose="02020603050405020304"/>
              <a:cs typeface="Times New Roman" panose="02020603050405020304"/>
            </a:endParaRPr>
          </a:p>
          <a:p>
            <a:pPr marL="384175" lvl="1" indent="-182880" algn="l">
              <a:lnSpc>
                <a:spcPct val="90000"/>
              </a:lnSpc>
              <a:spcBef>
                <a:spcPts val="600"/>
              </a:spcBef>
              <a:spcAft>
                <a:spcPts val="0"/>
              </a:spcAft>
              <a:buSzPts val="2800"/>
              <a:buFont typeface="Noto Sans Symbols"/>
              <a:buChar char="⮚"/>
            </a:pPr>
            <a:r>
              <a:rPr sz="2800">
                <a:latin typeface="Times New Roman" panose="02020603050405020304"/>
                <a:ea typeface="Times New Roman" panose="02020603050405020304"/>
                <a:cs typeface="Times New Roman" panose="02020603050405020304"/>
              </a:rPr>
              <a:t>Які типи ліцензій підтримуються.</a:t>
            </a:r>
            <a:endParaRPr sz="2800">
              <a:latin typeface="Times New Roman" panose="02020603050405020304"/>
              <a:ea typeface="Times New Roman" panose="02020603050405020304"/>
              <a:cs typeface="Times New Roman" panose="02020603050405020304"/>
            </a:endParaRPr>
          </a:p>
          <a:p>
            <a:pPr marL="91440" lvl="0" indent="0" algn="l">
              <a:lnSpc>
                <a:spcPct val="90000"/>
              </a:lnSpc>
              <a:spcBef>
                <a:spcPts val="1600"/>
              </a:spcBef>
              <a:spcAft>
                <a:spcPts val="0"/>
              </a:spcAft>
              <a:buSzPts val="2000"/>
              <a:buNone/>
            </a:pPr>
          </a:p>
        </p:txBody>
      </p:sp>
      <p:sp>
        <p:nvSpPr>
          <p:cNvPr id="257" name="Google Shape;257;p25"/>
          <p:cNvSpPr>
            <a:spLocks noGrp="1"/>
          </p:cNvSpPr>
          <p:nvPr/>
        </p:nvSpPr>
        <p:spPr>
          <a:xfrm>
            <a:off x="1130710" y="132544"/>
            <a:ext cx="10535264" cy="584775"/>
          </a:xfrm>
          <a:prstGeom prst="rect">
            <a:avLst/>
          </a:prstGeom>
          <a:noFill/>
          <a:ln>
            <a:noFill/>
          </a:ln>
        </p:spPr>
        <p:txBody>
          <a:bodyPr spcFirstLastPara="1" wrap="square" lIns="91425" tIns="45700" rIns="91425" bIns="45700" anchor="t">
            <a:spAutoFit/>
          </a:bodyPr>
          <a:lstStyle/>
          <a:p>
            <a:pPr marL="457200" marR="0" lvl="1" indent="0" algn="l">
              <a:spcBef>
                <a:spcPts val="0"/>
              </a:spcBef>
              <a:spcAft>
                <a:spcPts val="0"/>
              </a:spcAft>
              <a:buNone/>
            </a:pPr>
            <a:r>
              <a:rPr sz="3200" b="1" i="0" u="none" strike="noStrike" cap="none">
                <a:solidFill>
                  <a:schemeClr val="dk1"/>
                </a:solidFill>
                <a:latin typeface="Times New Roman" panose="02020603050405020304"/>
                <a:ea typeface="Times New Roman" panose="02020603050405020304"/>
                <a:cs typeface="Times New Roman" panose="02020603050405020304"/>
              </a:rPr>
              <a:t>Де публікувати дані, в якому репозитарії?</a:t>
            </a:r>
            <a:endParaRPr sz="3200" b="1" i="0" u="none" strike="noStrike" cap="none">
              <a:solidFill>
                <a:schemeClr val="dk1"/>
              </a:solidFill>
              <a:latin typeface="Times New Roman" panose="02020603050405020304"/>
              <a:ea typeface="Times New Roman" panose="02020603050405020304"/>
              <a:cs typeface="Times New Roman" panose="02020603050405020304"/>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62" name="Google Shape;262;p26"/>
          <p:cNvSpPr>
            <a:spLocks noGrp="1"/>
          </p:cNvSpPr>
          <p:nvPr/>
        </p:nvSpPr>
        <p:spPr>
          <a:xfrm>
            <a:off x="2290917" y="10277"/>
            <a:ext cx="7452852" cy="584775"/>
          </a:xfrm>
          <a:prstGeom prst="rect">
            <a:avLst/>
          </a:prstGeom>
          <a:noFill/>
          <a:ln>
            <a:noFill/>
          </a:ln>
        </p:spPr>
        <p:txBody>
          <a:bodyPr spcFirstLastPara="1" wrap="square" lIns="91425" tIns="45700" rIns="91425" bIns="45700" anchor="t">
            <a:spAutoFit/>
          </a:bodyPr>
          <a:lstStyle/>
          <a:p>
            <a:pPr marL="457200" marR="0" lvl="1" indent="0" algn="ctr">
              <a:spcBef>
                <a:spcPts val="0"/>
              </a:spcBef>
              <a:spcAft>
                <a:spcPts val="0"/>
              </a:spcAft>
              <a:buNone/>
            </a:pPr>
            <a:r>
              <a:rPr sz="3200" b="1" i="0" u="none" strike="noStrike" cap="none">
                <a:solidFill>
                  <a:schemeClr val="dk1"/>
                </a:solidFill>
                <a:latin typeface="Times New Roman" panose="02020603050405020304"/>
                <a:ea typeface="Times New Roman" panose="02020603050405020304"/>
                <a:cs typeface="Times New Roman" panose="02020603050405020304"/>
              </a:rPr>
              <a:t>Як вибрати репозитарій?</a:t>
            </a:r>
            <a:endParaRPr sz="3200" b="1" i="0" u="none" strike="noStrike" cap="none">
              <a:solidFill>
                <a:schemeClr val="dk1"/>
              </a:solidFill>
              <a:latin typeface="Times New Roman" panose="02020603050405020304"/>
              <a:ea typeface="Times New Roman" panose="02020603050405020304"/>
              <a:cs typeface="Times New Roman" panose="02020603050405020304"/>
            </a:endParaRPr>
          </a:p>
        </p:txBody>
      </p:sp>
      <p:sp>
        <p:nvSpPr>
          <p:cNvPr id="263" name="Google Shape;263;p26"/>
          <p:cNvSpPr>
            <a:spLocks noGrp="1"/>
          </p:cNvSpPr>
          <p:nvPr/>
        </p:nvSpPr>
        <p:spPr>
          <a:xfrm>
            <a:off x="167148" y="733689"/>
            <a:ext cx="5024284" cy="677108"/>
          </a:xfrm>
          <a:prstGeom prst="rect">
            <a:avLst/>
          </a:prstGeom>
          <a:noFill/>
          <a:ln>
            <a:noFill/>
          </a:ln>
        </p:spPr>
        <p:txBody>
          <a:bodyPr spcFirstLastPara="1" wrap="square" lIns="91425" tIns="45700" rIns="91425" bIns="45700" anchor="t">
            <a:spAutoFit/>
          </a:bodyPr>
          <a:lstStyle/>
          <a:p>
            <a:pPr marL="0" marR="0" lvl="0" indent="0" algn="l">
              <a:spcBef>
                <a:spcPts val="0"/>
              </a:spcBef>
              <a:spcAft>
                <a:spcPts val="0"/>
              </a:spcAft>
              <a:buNone/>
            </a:pPr>
            <a:r>
              <a:rPr sz="2000" b="1">
                <a:solidFill>
                  <a:schemeClr val="dk1"/>
                </a:solidFill>
                <a:latin typeface="Times New Roman" panose="02020603050405020304"/>
                <a:ea typeface="Times New Roman" panose="02020603050405020304"/>
                <a:cs typeface="Times New Roman" panose="02020603050405020304"/>
              </a:rPr>
              <a:t>Generalist Repository Comparison Chart</a:t>
            </a:r>
            <a:endParaRPr sz="2000" b="1">
              <a:solidFill>
                <a:schemeClr val="dk1"/>
              </a:solidFill>
              <a:latin typeface="Times New Roman" panose="02020603050405020304"/>
              <a:ea typeface="Times New Roman" panose="02020603050405020304"/>
              <a:cs typeface="Times New Roman" panose="02020603050405020304"/>
            </a:endParaRPr>
          </a:p>
          <a:p>
            <a:pPr marL="0" marR="0" lvl="0" indent="0" algn="l">
              <a:spcBef>
                <a:spcPts val="0"/>
              </a:spcBef>
              <a:spcAft>
                <a:spcPts val="0"/>
              </a:spcAft>
              <a:buNone/>
            </a:pPr>
            <a:r>
              <a:rPr sz="1800">
                <a:solidFill>
                  <a:schemeClr val="dk1"/>
                </a:solidFill>
                <a:latin typeface="Calibri" panose="020F0502020204030204"/>
                <a:ea typeface="Calibri" panose="020F0502020204030204"/>
                <a:cs typeface="Calibri" panose="020F0502020204030204"/>
              </a:rPr>
              <a:t>https://zenodo.org/records/7946938</a:t>
            </a:r>
            <a:endParaRPr sz="1800">
              <a:solidFill>
                <a:schemeClr val="dk1"/>
              </a:solidFill>
              <a:latin typeface="Calibri" panose="020F0502020204030204"/>
              <a:ea typeface="Calibri" panose="020F0502020204030204"/>
              <a:cs typeface="Calibri" panose="020F0502020204030204"/>
            </a:endParaRPr>
          </a:p>
        </p:txBody>
      </p:sp>
      <p:sp>
        <p:nvSpPr>
          <p:cNvPr id="264" name="Google Shape;264;p26"/>
          <p:cNvSpPr>
            <a:spLocks noGrp="1"/>
          </p:cNvSpPr>
          <p:nvPr/>
        </p:nvSpPr>
        <p:spPr>
          <a:xfrm>
            <a:off x="5928852" y="733689"/>
            <a:ext cx="6096000" cy="677108"/>
          </a:xfrm>
          <a:prstGeom prst="rect">
            <a:avLst/>
          </a:prstGeom>
          <a:noFill/>
          <a:ln>
            <a:noFill/>
          </a:ln>
        </p:spPr>
        <p:txBody>
          <a:bodyPr spcFirstLastPara="1" wrap="square" lIns="91425" tIns="45700" rIns="91425" bIns="45700" anchor="t">
            <a:spAutoFit/>
          </a:bodyPr>
          <a:lstStyle/>
          <a:p>
            <a:pPr marL="0" marR="0" lvl="0" indent="0" algn="l">
              <a:spcBef>
                <a:spcPts val="0"/>
              </a:spcBef>
              <a:spcAft>
                <a:spcPts val="0"/>
              </a:spcAft>
              <a:buNone/>
            </a:pPr>
            <a:r>
              <a:rPr sz="2000" b="1">
                <a:solidFill>
                  <a:schemeClr val="dk1"/>
                </a:solidFill>
                <a:latin typeface="Times New Roman" panose="02020603050405020304"/>
                <a:ea typeface="Times New Roman" panose="02020603050405020304"/>
                <a:cs typeface="Times New Roman" panose="02020603050405020304"/>
              </a:rPr>
              <a:t>Data management good practices</a:t>
            </a:r>
            <a:endParaRPr sz="2000" b="1">
              <a:solidFill>
                <a:schemeClr val="dk1"/>
              </a:solidFill>
              <a:latin typeface="Times New Roman" panose="02020603050405020304"/>
              <a:ea typeface="Times New Roman" panose="02020603050405020304"/>
              <a:cs typeface="Times New Roman" panose="02020603050405020304"/>
            </a:endParaRPr>
          </a:p>
          <a:p>
            <a:pPr marL="0" marR="0" lvl="0" indent="0" algn="l">
              <a:spcBef>
                <a:spcPts val="0"/>
              </a:spcBef>
              <a:spcAft>
                <a:spcPts val="0"/>
              </a:spcAft>
              <a:buNone/>
            </a:pPr>
            <a:r>
              <a:rPr sz="1800">
                <a:solidFill>
                  <a:schemeClr val="dk1"/>
                </a:solidFill>
                <a:latin typeface="Calibri" panose="020F0502020204030204"/>
                <a:ea typeface="Calibri" panose="020F0502020204030204"/>
                <a:cs typeface="Calibri" panose="020F0502020204030204"/>
              </a:rPr>
              <a:t>https://libguides.umn.edu/c.php?g=1164012&amp;p=10159871</a:t>
            </a:r>
            <a:endParaRPr sz="1800">
              <a:solidFill>
                <a:schemeClr val="dk1"/>
              </a:solidFill>
              <a:latin typeface="Calibri" panose="020F0502020204030204"/>
              <a:ea typeface="Calibri" panose="020F0502020204030204"/>
              <a:cs typeface="Calibri" panose="020F0502020204030204"/>
            </a:endParaRPr>
          </a:p>
        </p:txBody>
      </p:sp>
      <p:pic>
        <p:nvPicPr>
          <p:cNvPr id="265" name="Google Shape;265;p26"/>
          <p:cNvPicPr>
            <a:picLocks noChangeAspect="1"/>
          </p:cNvPicPr>
          <p:nvPr/>
        </p:nvPicPr>
        <p:blipFill rotWithShape="1">
          <a:blip r:embed="rId1"/>
          <a:srcRect/>
          <a:stretch>
            <a:fillRect/>
          </a:stretch>
        </p:blipFill>
        <p:spPr>
          <a:xfrm>
            <a:off x="0" y="1425677"/>
            <a:ext cx="12192000" cy="4971678"/>
          </a:xfrm>
          <a:prstGeom prst="rect">
            <a:avLst/>
          </a:prstGeom>
          <a:ln>
            <a:noFill/>
          </a:ln>
        </p:spPr>
      </p:pic>
      <p:sp>
        <p:nvSpPr>
          <p:cNvPr id="266" name="Google Shape;266;p26"/>
          <p:cNvSpPr>
            <a:spLocks noGrp="1"/>
          </p:cNvSpPr>
          <p:nvPr/>
        </p:nvSpPr>
        <p:spPr>
          <a:xfrm>
            <a:off x="2826775" y="6488668"/>
            <a:ext cx="6145160" cy="369332"/>
          </a:xfrm>
          <a:prstGeom prst="rect">
            <a:avLst/>
          </a:prstGeom>
          <a:noFill/>
          <a:ln>
            <a:noFill/>
          </a:ln>
        </p:spPr>
        <p:txBody>
          <a:bodyPr spcFirstLastPara="1" wrap="square" lIns="91425" tIns="45700" rIns="91425" bIns="45700" anchor="t">
            <a:spAutoFit/>
          </a:bodyPr>
          <a:lstStyle/>
          <a:p>
            <a:pPr marL="0" marR="0" lvl="0" indent="0" algn="l">
              <a:spcBef>
                <a:spcPts val="0"/>
              </a:spcBef>
              <a:spcAft>
                <a:spcPts val="0"/>
              </a:spcAft>
              <a:buNone/>
            </a:pPr>
            <a:r>
              <a:rPr sz="1800">
                <a:solidFill>
                  <a:schemeClr val="dk1"/>
                </a:solidFill>
                <a:latin typeface="Calibri" panose="020F0502020204030204"/>
                <a:ea typeface="Calibri" panose="020F0502020204030204"/>
                <a:cs typeface="Calibri" panose="020F0502020204030204"/>
              </a:rPr>
              <a:t>https://etsmtl.libguides.com/rdm/repositories</a:t>
            </a:r>
            <a:endParaRPr sz="1800">
              <a:solidFill>
                <a:schemeClr val="dk1"/>
              </a:solidFill>
              <a:latin typeface="Calibri" panose="020F0502020204030204"/>
              <a:ea typeface="Calibri" panose="020F0502020204030204"/>
              <a:cs typeface="Calibri" panose="020F0502020204030204"/>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71" name="Google Shape;271;p27"/>
          <p:cNvSpPr>
            <a:spLocks noGrp="1"/>
          </p:cNvSpPr>
          <p:nvPr>
            <p:ph type="body" idx="1"/>
          </p:nvPr>
        </p:nvSpPr>
        <p:spPr>
          <a:xfrm>
            <a:off x="265471" y="132446"/>
            <a:ext cx="11729884" cy="543950"/>
          </a:xfrm>
          <a:prstGeom prst="rect">
            <a:avLst/>
          </a:prstGeom>
          <a:noFill/>
          <a:ln>
            <a:noFill/>
          </a:ln>
        </p:spPr>
        <p:txBody>
          <a:bodyPr spcFirstLastPara="1" wrap="square" lIns="0" tIns="45700" rIns="0" bIns="45700" anchor="t">
            <a:normAutofit/>
          </a:bodyPr>
          <a:lstStyle/>
          <a:p>
            <a:pPr marL="0" lvl="0" indent="0" algn="l">
              <a:lnSpc>
                <a:spcPct val="90000"/>
              </a:lnSpc>
              <a:spcBef>
                <a:spcPts val="0"/>
              </a:spcBef>
              <a:spcAft>
                <a:spcPts val="0"/>
              </a:spcAft>
              <a:buSzPts val="3200"/>
              <a:buNone/>
            </a:pPr>
            <a:r>
              <a:rPr sz="3200" b="1">
                <a:latin typeface="Times New Roman" panose="02020603050405020304"/>
                <a:ea typeface="Times New Roman" panose="02020603050405020304"/>
                <a:cs typeface="Times New Roman" panose="02020603050405020304"/>
              </a:rPr>
              <a:t>А я розміщую свої дані в репозитарії текстів нашого інституту!</a:t>
            </a:r>
            <a:endParaRPr sz="3200" b="1">
              <a:latin typeface="Times New Roman" panose="02020603050405020304"/>
              <a:ea typeface="Times New Roman" panose="02020603050405020304"/>
              <a:cs typeface="Times New Roman" panose="02020603050405020304"/>
            </a:endParaRPr>
          </a:p>
        </p:txBody>
      </p:sp>
      <p:sp>
        <p:nvSpPr>
          <p:cNvPr id="272" name="Google Shape;272;p27"/>
          <p:cNvSpPr>
            <a:spLocks noGrp="1"/>
          </p:cNvSpPr>
          <p:nvPr/>
        </p:nvSpPr>
        <p:spPr>
          <a:xfrm>
            <a:off x="3578942" y="5799292"/>
            <a:ext cx="8327923" cy="523220"/>
          </a:xfrm>
          <a:prstGeom prst="rect">
            <a:avLst/>
          </a:prstGeom>
          <a:noFill/>
          <a:ln>
            <a:noFill/>
          </a:ln>
        </p:spPr>
        <p:txBody>
          <a:bodyPr spcFirstLastPara="1" wrap="square" lIns="91425" tIns="45700" rIns="91425" bIns="45700" anchor="t">
            <a:spAutoFit/>
          </a:bodyPr>
          <a:lstStyle/>
          <a:p>
            <a:pPr marL="0" marR="0" lvl="0" indent="0" algn="l">
              <a:spcBef>
                <a:spcPts val="0"/>
              </a:spcBef>
              <a:spcAft>
                <a:spcPts val="0"/>
              </a:spcAft>
              <a:buNone/>
            </a:pPr>
            <a:r>
              <a:rPr sz="2800">
                <a:solidFill>
                  <a:schemeClr val="dk1"/>
                </a:solidFill>
                <a:latin typeface="Times New Roman" panose="02020603050405020304"/>
                <a:ea typeface="Times New Roman" panose="02020603050405020304"/>
                <a:cs typeface="Times New Roman" panose="02020603050405020304"/>
              </a:rPr>
              <a:t>На</a:t>
            </a:r>
            <a:endParaRPr sz="2800">
              <a:solidFill>
                <a:schemeClr val="dk1"/>
              </a:solidFill>
              <a:latin typeface="Calibri" panose="020F0502020204030204"/>
              <a:ea typeface="Calibri" panose="020F0502020204030204"/>
              <a:cs typeface="Calibri" panose="020F0502020204030204"/>
            </a:endParaRPr>
          </a:p>
        </p:txBody>
      </p:sp>
      <p:pic>
        <p:nvPicPr>
          <p:cNvPr id="273" name="Google Shape;273;p27"/>
          <p:cNvPicPr>
            <a:picLocks noChangeAspect="1"/>
          </p:cNvPicPr>
          <p:nvPr/>
        </p:nvPicPr>
        <p:blipFill rotWithShape="1">
          <a:blip r:embed="rId1"/>
          <a:srcRect/>
          <a:stretch>
            <a:fillRect/>
          </a:stretch>
        </p:blipFill>
        <p:spPr>
          <a:xfrm>
            <a:off x="265471" y="1626443"/>
            <a:ext cx="7001937" cy="2634895"/>
          </a:xfrm>
          <a:prstGeom prst="rect">
            <a:avLst/>
          </a:prstGeom>
          <a:ln>
            <a:noFill/>
          </a:ln>
        </p:spPr>
      </p:pic>
      <p:sp>
        <p:nvSpPr>
          <p:cNvPr id="274" name="Google Shape;274;p27"/>
          <p:cNvSpPr>
            <a:spLocks noGrp="1"/>
          </p:cNvSpPr>
          <p:nvPr/>
        </p:nvSpPr>
        <p:spPr>
          <a:xfrm>
            <a:off x="383458" y="1127232"/>
            <a:ext cx="6096000" cy="369332"/>
          </a:xfrm>
          <a:prstGeom prst="rect">
            <a:avLst/>
          </a:prstGeom>
          <a:noFill/>
          <a:ln>
            <a:noFill/>
          </a:ln>
        </p:spPr>
        <p:txBody>
          <a:bodyPr spcFirstLastPara="1" wrap="square" lIns="91425" tIns="45700" rIns="91425" bIns="45700" anchor="t">
            <a:spAutoFit/>
          </a:bodyPr>
          <a:lstStyle/>
          <a:p>
            <a:pPr marL="0" marR="0" lvl="0" indent="0" algn="l">
              <a:spcBef>
                <a:spcPts val="0"/>
              </a:spcBef>
              <a:spcAft>
                <a:spcPts val="0"/>
              </a:spcAft>
              <a:buNone/>
            </a:pPr>
            <a:r>
              <a:rPr sz="1800" b="1">
                <a:solidFill>
                  <a:schemeClr val="dk1"/>
                </a:solidFill>
                <a:latin typeface="Calibri" panose="020F0502020204030204"/>
                <a:ea typeface="Calibri" panose="020F0502020204030204"/>
                <a:cs typeface="Calibri" panose="020F0502020204030204"/>
              </a:rPr>
              <a:t>https://archive.ipms.kyiv.ua/home</a:t>
            </a:r>
            <a:endParaRPr sz="1800" b="1">
              <a:solidFill>
                <a:schemeClr val="dk1"/>
              </a:solidFill>
              <a:latin typeface="Calibri" panose="020F0502020204030204"/>
              <a:ea typeface="Calibri" panose="020F0502020204030204"/>
              <a:cs typeface="Calibri" panose="020F0502020204030204"/>
            </a:endParaRPr>
          </a:p>
        </p:txBody>
      </p:sp>
      <p:pic>
        <p:nvPicPr>
          <p:cNvPr id="275" name="Google Shape;275;p27"/>
          <p:cNvPicPr>
            <a:picLocks noChangeAspect="1"/>
          </p:cNvPicPr>
          <p:nvPr/>
        </p:nvPicPr>
        <p:blipFill rotWithShape="1">
          <a:blip r:embed="rId2"/>
          <a:srcRect/>
          <a:stretch>
            <a:fillRect/>
          </a:stretch>
        </p:blipFill>
        <p:spPr>
          <a:xfrm>
            <a:off x="3578942" y="2150600"/>
            <a:ext cx="8613058" cy="4374526"/>
          </a:xfrm>
          <a:prstGeom prst="rect">
            <a:avLst/>
          </a:prstGeom>
          <a:ln>
            <a:noFill/>
          </a:ln>
        </p:spPr>
      </p:pic>
      <p:sp>
        <p:nvSpPr>
          <p:cNvPr id="276" name="Google Shape;276;p27"/>
          <p:cNvSpPr>
            <a:spLocks noGrp="1"/>
          </p:cNvSpPr>
          <p:nvPr/>
        </p:nvSpPr>
        <p:spPr>
          <a:xfrm>
            <a:off x="4031227" y="1173398"/>
            <a:ext cx="7964128" cy="369332"/>
          </a:xfrm>
          <a:prstGeom prst="rect">
            <a:avLst/>
          </a:prstGeom>
          <a:noFill/>
          <a:ln>
            <a:noFill/>
          </a:ln>
        </p:spPr>
        <p:txBody>
          <a:bodyPr spcFirstLastPara="1" wrap="square" lIns="91425" tIns="45700" rIns="91425" bIns="45700" anchor="t">
            <a:spAutoFit/>
          </a:bodyPr>
          <a:lstStyle/>
          <a:p>
            <a:pPr marL="0" marR="0" lvl="0" indent="0" algn="l">
              <a:spcBef>
                <a:spcPts val="0"/>
              </a:spcBef>
              <a:spcAft>
                <a:spcPts val="0"/>
              </a:spcAft>
              <a:buNone/>
            </a:pPr>
            <a:r>
              <a:rPr sz="1800" b="1">
                <a:solidFill>
                  <a:schemeClr val="dk1"/>
                </a:solidFill>
                <a:latin typeface="Calibri" panose="020F0502020204030204"/>
                <a:ea typeface="Calibri" panose="020F0502020204030204"/>
                <a:cs typeface="Calibri" panose="020F0502020204030204"/>
              </a:rPr>
              <a:t>https://archive.ipms.kyiv.ua/items/14761abb-9c0c-407b-b0d5-03d883d3b936</a:t>
            </a:r>
            <a:endParaRPr sz="1800" b="1">
              <a:solidFill>
                <a:schemeClr val="dk1"/>
              </a:solidFill>
              <a:latin typeface="Calibri" panose="020F0502020204030204"/>
              <a:ea typeface="Calibri" panose="020F0502020204030204"/>
              <a:cs typeface="Calibri" panose="020F0502020204030204"/>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281" name="Google Shape;281;p28"/>
          <p:cNvPicPr>
            <a:picLocks noChangeAspect="1"/>
          </p:cNvPicPr>
          <p:nvPr/>
        </p:nvPicPr>
        <p:blipFill rotWithShape="1">
          <a:blip r:embed="rId1"/>
          <a:srcRect/>
          <a:stretch>
            <a:fillRect/>
          </a:stretch>
        </p:blipFill>
        <p:spPr>
          <a:xfrm>
            <a:off x="167147" y="5207948"/>
            <a:ext cx="6243484" cy="1510010"/>
          </a:xfrm>
          <a:prstGeom prst="rect">
            <a:avLst/>
          </a:prstGeom>
          <a:ln>
            <a:noFill/>
          </a:ln>
        </p:spPr>
      </p:pic>
      <p:pic>
        <p:nvPicPr>
          <p:cNvPr id="282" name="Google Shape;282;p28"/>
          <p:cNvPicPr>
            <a:picLocks noChangeAspect="1"/>
          </p:cNvPicPr>
          <p:nvPr/>
        </p:nvPicPr>
        <p:blipFill rotWithShape="1">
          <a:blip r:embed="rId2"/>
          <a:srcRect/>
          <a:stretch>
            <a:fillRect/>
          </a:stretch>
        </p:blipFill>
        <p:spPr>
          <a:xfrm>
            <a:off x="167147" y="4285231"/>
            <a:ext cx="6646606" cy="922717"/>
          </a:xfrm>
          <a:prstGeom prst="rect">
            <a:avLst/>
          </a:prstGeom>
          <a:ln>
            <a:noFill/>
          </a:ln>
        </p:spPr>
      </p:pic>
      <p:pic>
        <p:nvPicPr>
          <p:cNvPr id="283" name="Google Shape;283;p28"/>
          <p:cNvPicPr>
            <a:picLocks noChangeAspect="1"/>
          </p:cNvPicPr>
          <p:nvPr/>
        </p:nvPicPr>
        <p:blipFill rotWithShape="1">
          <a:blip r:embed="rId3"/>
          <a:srcRect/>
          <a:stretch>
            <a:fillRect/>
          </a:stretch>
        </p:blipFill>
        <p:spPr>
          <a:xfrm>
            <a:off x="167147" y="140042"/>
            <a:ext cx="7502013" cy="4023340"/>
          </a:xfrm>
          <a:prstGeom prst="rect">
            <a:avLst/>
          </a:prstGeom>
          <a:ln>
            <a:noFill/>
          </a:ln>
        </p:spPr>
      </p:pic>
      <p:pic>
        <p:nvPicPr>
          <p:cNvPr id="284" name="Google Shape;284;p28"/>
          <p:cNvPicPr>
            <a:picLocks noChangeAspect="1"/>
          </p:cNvPicPr>
          <p:nvPr/>
        </p:nvPicPr>
        <p:blipFill rotWithShape="1">
          <a:blip r:embed="rId4"/>
          <a:srcRect/>
          <a:stretch>
            <a:fillRect/>
          </a:stretch>
        </p:blipFill>
        <p:spPr>
          <a:xfrm>
            <a:off x="5614220" y="3892869"/>
            <a:ext cx="6489290" cy="2943833"/>
          </a:xfrm>
          <a:prstGeom prst="rect">
            <a:avLst/>
          </a:prstGeom>
          <a:ln>
            <a:noFill/>
          </a:ln>
        </p:spPr>
      </p:pic>
      <p:sp>
        <p:nvSpPr>
          <p:cNvPr id="285" name="Google Shape;285;p28"/>
          <p:cNvSpPr>
            <a:spLocks noGrp="1"/>
          </p:cNvSpPr>
          <p:nvPr/>
        </p:nvSpPr>
        <p:spPr>
          <a:xfrm>
            <a:off x="7669160" y="31297"/>
            <a:ext cx="4522840" cy="3970318"/>
          </a:xfrm>
          <a:prstGeom prst="rect">
            <a:avLst/>
          </a:prstGeom>
          <a:noFill/>
          <a:ln>
            <a:noFill/>
          </a:ln>
        </p:spPr>
        <p:txBody>
          <a:bodyPr spcFirstLastPara="1" wrap="square" lIns="91425" tIns="45700" rIns="91425" bIns="45700" anchor="t">
            <a:spAutoFit/>
          </a:bodyPr>
          <a:lstStyle/>
          <a:p>
            <a:pPr marL="0" marR="0" lvl="0" indent="0" algn="l">
              <a:spcBef>
                <a:spcPts val="0"/>
              </a:spcBef>
              <a:spcAft>
                <a:spcPts val="0"/>
              </a:spcAft>
              <a:buNone/>
            </a:pPr>
            <a:r>
              <a:rPr sz="2800">
                <a:solidFill>
                  <a:srgbClr val="0070C0"/>
                </a:solidFill>
                <a:latin typeface="Calibri" panose="020F0502020204030204"/>
                <a:ea typeface="Calibri" panose="020F0502020204030204"/>
                <a:cs typeface="Calibri" panose="020F0502020204030204"/>
              </a:rPr>
              <a:t>А це повний опис набору даних.</a:t>
            </a:r>
            <a:endParaRPr sz="2800">
              <a:solidFill>
                <a:srgbClr val="0070C0"/>
              </a:solidFill>
              <a:latin typeface="Calibri" panose="020F0502020204030204"/>
              <a:ea typeface="Calibri" panose="020F0502020204030204"/>
              <a:cs typeface="Calibri" panose="020F0502020204030204"/>
            </a:endParaRPr>
          </a:p>
          <a:p>
            <a:pPr marL="0" marR="0" lvl="0" indent="0" algn="l">
              <a:spcBef>
                <a:spcPts val="0"/>
              </a:spcBef>
              <a:spcAft>
                <a:spcPts val="0"/>
              </a:spcAft>
              <a:buNone/>
            </a:pPr>
            <a:r>
              <a:rPr sz="2800" b="1">
                <a:solidFill>
                  <a:srgbClr val="0070C0"/>
                </a:solidFill>
                <a:latin typeface="Calibri" panose="020F0502020204030204"/>
                <a:ea typeface="Calibri" panose="020F0502020204030204"/>
                <a:cs typeface="Calibri" panose="020F0502020204030204"/>
              </a:rPr>
              <a:t>Відсутність DOI та опису метаданих не дозволить забезпечити пошук.</a:t>
            </a:r>
            <a:endParaRPr sz="2800" b="1">
              <a:solidFill>
                <a:srgbClr val="0070C0"/>
              </a:solidFill>
              <a:latin typeface="Calibri" panose="020F0502020204030204"/>
              <a:ea typeface="Calibri" panose="020F0502020204030204"/>
              <a:cs typeface="Calibri" panose="020F0502020204030204"/>
            </a:endParaRPr>
          </a:p>
          <a:p>
            <a:pPr marL="0" marR="0" lvl="0" indent="0" algn="l">
              <a:spcBef>
                <a:spcPts val="0"/>
              </a:spcBef>
              <a:spcAft>
                <a:spcPts val="0"/>
              </a:spcAft>
              <a:buNone/>
            </a:pPr>
            <a:r>
              <a:rPr sz="2800" b="1">
                <a:solidFill>
                  <a:srgbClr val="0070C0"/>
                </a:solidFill>
                <a:latin typeface="Calibri" panose="020F0502020204030204"/>
                <a:ea typeface="Calibri" panose="020F0502020204030204"/>
                <a:cs typeface="Calibri" panose="020F0502020204030204"/>
              </a:rPr>
              <a:t>Формально – набір даних опубліковано,</a:t>
            </a:r>
            <a:endParaRPr sz="2800" b="1">
              <a:solidFill>
                <a:srgbClr val="0070C0"/>
              </a:solidFill>
              <a:latin typeface="Calibri" panose="020F0502020204030204"/>
              <a:ea typeface="Calibri" panose="020F0502020204030204"/>
              <a:cs typeface="Calibri" panose="020F0502020204030204"/>
            </a:endParaRPr>
          </a:p>
          <a:p>
            <a:pPr marL="0" marR="0" lvl="0" indent="0" algn="l">
              <a:spcBef>
                <a:spcPts val="0"/>
              </a:spcBef>
              <a:spcAft>
                <a:spcPts val="0"/>
              </a:spcAft>
              <a:buNone/>
            </a:pPr>
            <a:r>
              <a:rPr sz="2800" b="1">
                <a:solidFill>
                  <a:srgbClr val="0070C0"/>
                </a:solidFill>
                <a:latin typeface="Calibri" panose="020F0502020204030204"/>
                <a:ea typeface="Calibri" panose="020F0502020204030204"/>
                <a:cs typeface="Calibri" panose="020F0502020204030204"/>
              </a:rPr>
              <a:t>Фактично — його для спільноти немає.</a:t>
            </a:r>
            <a:endParaRPr sz="2800" b="1">
              <a:solidFill>
                <a:srgbClr val="0070C0"/>
              </a:solidFill>
              <a:latin typeface="Calibri" panose="020F0502020204030204"/>
              <a:ea typeface="Calibri" panose="020F0502020204030204"/>
              <a:cs typeface="Calibri" panose="020F0502020204030204"/>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290" name="Google Shape;290;p29"/>
          <p:cNvPicPr>
            <a:picLocks noChangeAspect="1"/>
          </p:cNvPicPr>
          <p:nvPr/>
        </p:nvPicPr>
        <p:blipFill rotWithShape="1">
          <a:blip r:embed="rId1"/>
          <a:srcRect/>
          <a:stretch>
            <a:fillRect/>
          </a:stretch>
        </p:blipFill>
        <p:spPr>
          <a:xfrm>
            <a:off x="76797" y="644926"/>
            <a:ext cx="11743438" cy="1615580"/>
          </a:xfrm>
          <a:prstGeom prst="rect">
            <a:avLst/>
          </a:prstGeom>
          <a:ln>
            <a:noFill/>
          </a:ln>
        </p:spPr>
      </p:pic>
      <p:pic>
        <p:nvPicPr>
          <p:cNvPr id="291" name="Google Shape;291;p29"/>
          <p:cNvPicPr>
            <a:picLocks noChangeAspect="1"/>
          </p:cNvPicPr>
          <p:nvPr/>
        </p:nvPicPr>
        <p:blipFill rotWithShape="1">
          <a:blip r:embed="rId2"/>
          <a:srcRect/>
          <a:stretch>
            <a:fillRect/>
          </a:stretch>
        </p:blipFill>
        <p:spPr>
          <a:xfrm>
            <a:off x="627404" y="2071888"/>
            <a:ext cx="11299126" cy="4786112"/>
          </a:xfrm>
          <a:prstGeom prst="rect">
            <a:avLst/>
          </a:prstGeom>
          <a:ln>
            <a:noFill/>
          </a:ln>
        </p:spPr>
      </p:pic>
      <p:sp>
        <p:nvSpPr>
          <p:cNvPr id="292" name="Google Shape;292;p29"/>
          <p:cNvSpPr>
            <a:spLocks noGrp="1"/>
          </p:cNvSpPr>
          <p:nvPr>
            <p:ph type="body" idx="1"/>
          </p:nvPr>
        </p:nvSpPr>
        <p:spPr>
          <a:xfrm>
            <a:off x="265471" y="132446"/>
            <a:ext cx="11729884" cy="543950"/>
          </a:xfrm>
          <a:prstGeom prst="rect">
            <a:avLst/>
          </a:prstGeom>
          <a:noFill/>
          <a:ln>
            <a:noFill/>
          </a:ln>
        </p:spPr>
        <p:txBody>
          <a:bodyPr spcFirstLastPara="1" wrap="square" lIns="0" tIns="45700" rIns="0" bIns="45700" anchor="t">
            <a:normAutofit/>
          </a:bodyPr>
          <a:lstStyle/>
          <a:p>
            <a:pPr marL="0" lvl="0" indent="0" algn="l">
              <a:lnSpc>
                <a:spcPct val="90000"/>
              </a:lnSpc>
              <a:spcBef>
                <a:spcPts val="0"/>
              </a:spcBef>
              <a:spcAft>
                <a:spcPts val="0"/>
              </a:spcAft>
              <a:buSzPts val="2800"/>
              <a:buNone/>
            </a:pPr>
            <a:r>
              <a:rPr sz="2800" b="1">
                <a:latin typeface="Times New Roman" panose="02020603050405020304"/>
                <a:ea typeface="Times New Roman" panose="02020603050405020304"/>
                <a:cs typeface="Times New Roman" panose="02020603050405020304"/>
              </a:rPr>
              <a:t>Можна вказати DOI для даних у репозитарії текстів DSpace!</a:t>
            </a:r>
            <a:endParaRPr sz="2800" b="1">
              <a:latin typeface="Times New Roman" panose="02020603050405020304"/>
              <a:ea typeface="Times New Roman" panose="02020603050405020304"/>
              <a:cs typeface="Times New Roman" panose="02020603050405020304"/>
            </a:endParaRPr>
          </a:p>
        </p:txBody>
      </p:sp>
      <p:pic>
        <p:nvPicPr>
          <p:cNvPr id="293" name="Google Shape;293;p29"/>
          <p:cNvPicPr>
            <a:picLocks noChangeAspect="1"/>
          </p:cNvPicPr>
          <p:nvPr/>
        </p:nvPicPr>
        <p:blipFill rotWithShape="1">
          <a:blip r:embed="rId3"/>
          <a:srcRect/>
          <a:stretch>
            <a:fillRect/>
          </a:stretch>
        </p:blipFill>
        <p:spPr>
          <a:xfrm>
            <a:off x="6223819" y="761732"/>
            <a:ext cx="5891383" cy="1615580"/>
          </a:xfrm>
          <a:prstGeom prst="rect">
            <a:avLst/>
          </a:prstGeom>
          <a:ln>
            <a:noFill/>
          </a:ln>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298" name="Google Shape;298;p30"/>
          <p:cNvPicPr>
            <a:picLocks noChangeAspect="1"/>
          </p:cNvPicPr>
          <p:nvPr/>
        </p:nvPicPr>
        <p:blipFill rotWithShape="1">
          <a:blip r:embed="rId1"/>
          <a:srcRect/>
          <a:stretch>
            <a:fillRect/>
          </a:stretch>
        </p:blipFill>
        <p:spPr>
          <a:xfrm>
            <a:off x="0" y="235974"/>
            <a:ext cx="12192000" cy="5964973"/>
          </a:xfrm>
          <a:prstGeom prst="rect">
            <a:avLst/>
          </a:prstGeom>
          <a:ln>
            <a:noFill/>
          </a:ln>
        </p:spPr>
      </p:pic>
      <p:pic>
        <p:nvPicPr>
          <p:cNvPr id="299" name="Google Shape;299;p30"/>
          <p:cNvPicPr>
            <a:picLocks noChangeAspect="1"/>
          </p:cNvPicPr>
          <p:nvPr/>
        </p:nvPicPr>
        <p:blipFill rotWithShape="1">
          <a:blip r:embed="rId2"/>
          <a:srcRect/>
          <a:stretch>
            <a:fillRect/>
          </a:stretch>
        </p:blipFill>
        <p:spPr>
          <a:xfrm>
            <a:off x="5729406" y="3116826"/>
            <a:ext cx="6462594" cy="3741173"/>
          </a:xfrm>
          <a:prstGeom prst="rect">
            <a:avLst/>
          </a:prstGeom>
          <a:ln>
            <a:noFill/>
          </a:ln>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04" name="Google Shape;304;p31"/>
          <p:cNvSpPr>
            <a:spLocks noGrp="1"/>
          </p:cNvSpPr>
          <p:nvPr/>
        </p:nvSpPr>
        <p:spPr>
          <a:xfrm>
            <a:off x="471946" y="797510"/>
            <a:ext cx="11552905" cy="4832092"/>
          </a:xfrm>
          <a:prstGeom prst="rect">
            <a:avLst/>
          </a:prstGeom>
          <a:noFill/>
          <a:ln>
            <a:noFill/>
          </a:ln>
        </p:spPr>
        <p:txBody>
          <a:bodyPr spcFirstLastPara="1" wrap="square" lIns="91425" tIns="45700" rIns="91425" bIns="45700" anchor="t">
            <a:spAutoFit/>
          </a:bodyPr>
          <a:lstStyle/>
          <a:p>
            <a:pPr marL="0" marR="0" lvl="0" indent="0" algn="just">
              <a:spcBef>
                <a:spcPts val="0"/>
              </a:spcBef>
              <a:spcAft>
                <a:spcPts val="0"/>
              </a:spcAft>
              <a:buClr>
                <a:schemeClr val="dk1"/>
              </a:buClr>
              <a:buSzPts val="2800"/>
              <a:buFont typeface="Times New Roman" panose="02020603050405020304"/>
              <a:buNone/>
            </a:pPr>
            <a:r>
              <a:rPr sz="2800">
                <a:solidFill>
                  <a:schemeClr val="dk1"/>
                </a:solidFill>
                <a:latin typeface="Times New Roman" panose="02020603050405020304"/>
                <a:ea typeface="Times New Roman" panose="02020603050405020304"/>
                <a:cs typeface="Times New Roman" panose="02020603050405020304"/>
              </a:rPr>
              <a:t>Самі цифрові ідентифікатори (DOI) не видаються одним центральним органом. Їх генерують та реєструють офіційні </a:t>
            </a:r>
            <a:r>
              <a:rPr sz="2800" b="1">
                <a:solidFill>
                  <a:schemeClr val="dk1"/>
                </a:solidFill>
                <a:latin typeface="Times New Roman" panose="02020603050405020304"/>
                <a:ea typeface="Times New Roman" panose="02020603050405020304"/>
                <a:cs typeface="Times New Roman" panose="02020603050405020304"/>
              </a:rPr>
              <a:t>реєстраційні агентства (Registration Agencies)</a:t>
            </a:r>
            <a:r>
              <a:rPr sz="2800">
                <a:solidFill>
                  <a:schemeClr val="dk1"/>
                </a:solidFill>
                <a:latin typeface="Times New Roman" panose="02020603050405020304"/>
                <a:ea typeface="Times New Roman" panose="02020603050405020304"/>
                <a:cs typeface="Times New Roman" panose="02020603050405020304"/>
              </a:rPr>
              <a:t>, акредитовані </a:t>
            </a:r>
            <a:r>
              <a:rPr sz="2800" u="sng">
                <a:solidFill>
                  <a:schemeClr val="hlink"/>
                </a:solidFill>
                <a:latin typeface="Times New Roman" panose="02020603050405020304"/>
                <a:ea typeface="Times New Roman" panose="02020603050405020304"/>
                <a:cs typeface="Times New Roman" panose="02020603050405020304"/>
                <a:hlinkClick r:id="rId1"/>
              </a:rPr>
              <a:t>Міжнародним фондом DOI (IDF)</a:t>
            </a:r>
            <a:r>
              <a:rPr sz="2800">
                <a:solidFill>
                  <a:schemeClr val="dk1"/>
                </a:solidFill>
                <a:latin typeface="Times New Roman" panose="02020603050405020304"/>
                <a:ea typeface="Times New Roman" panose="02020603050405020304"/>
                <a:cs typeface="Times New Roman" panose="02020603050405020304"/>
              </a:rPr>
              <a:t>. </a:t>
            </a:r>
            <a:endParaRPr sz="2800">
              <a:solidFill>
                <a:schemeClr val="dk1"/>
              </a:solidFill>
              <a:latin typeface="Times New Roman" panose="02020603050405020304"/>
              <a:ea typeface="Times New Roman" panose="02020603050405020304"/>
              <a:cs typeface="Times New Roman" panose="02020603050405020304"/>
            </a:endParaRPr>
          </a:p>
          <a:p>
            <a:pPr marL="0" marR="0" lvl="0" indent="0" algn="just">
              <a:spcBef>
                <a:spcPts val="0"/>
              </a:spcBef>
              <a:spcAft>
                <a:spcPts val="0"/>
              </a:spcAft>
              <a:buClr>
                <a:schemeClr val="dk1"/>
              </a:buClr>
              <a:buSzPts val="2800"/>
              <a:buFont typeface="Times New Roman" panose="02020603050405020304"/>
              <a:buNone/>
            </a:pPr>
            <a:r>
              <a:rPr sz="2800">
                <a:solidFill>
                  <a:schemeClr val="dk1"/>
                </a:solidFill>
                <a:latin typeface="Times New Roman" panose="02020603050405020304"/>
                <a:ea typeface="Times New Roman" panose="02020603050405020304"/>
                <a:cs typeface="Times New Roman" panose="02020603050405020304"/>
              </a:rPr>
              <a:t>Ось основні системи та агентства, які займаються видачею DOI:</a:t>
            </a:r>
            <a:endParaRPr sz="2800">
              <a:solidFill>
                <a:schemeClr val="dk1"/>
              </a:solidFill>
              <a:latin typeface="Times New Roman" panose="02020603050405020304"/>
              <a:ea typeface="Times New Roman" panose="02020603050405020304"/>
              <a:cs typeface="Times New Roman" panose="02020603050405020304"/>
            </a:endParaRPr>
          </a:p>
          <a:p>
            <a:pPr marL="0" marR="0" lvl="0" indent="-177800" algn="just">
              <a:spcBef>
                <a:spcPts val="0"/>
              </a:spcBef>
              <a:spcAft>
                <a:spcPts val="0"/>
              </a:spcAft>
              <a:buClr>
                <a:schemeClr val="dk1"/>
              </a:buClr>
              <a:buSzPts val="2800"/>
              <a:buFont typeface="Arial" panose="020B0604020202020204"/>
              <a:buChar char="•"/>
            </a:pPr>
            <a:r>
              <a:rPr sz="2800" b="1">
                <a:solidFill>
                  <a:schemeClr val="dk1"/>
                </a:solidFill>
                <a:latin typeface="Times New Roman" panose="02020603050405020304"/>
                <a:ea typeface="Times New Roman" panose="02020603050405020304"/>
                <a:cs typeface="Times New Roman" panose="02020603050405020304"/>
              </a:rPr>
              <a:t>Crossref</a:t>
            </a:r>
            <a:r>
              <a:rPr sz="2800">
                <a:solidFill>
                  <a:schemeClr val="dk1"/>
                </a:solidFill>
                <a:latin typeface="Times New Roman" panose="02020603050405020304"/>
                <a:ea typeface="Times New Roman" panose="02020603050405020304"/>
                <a:cs typeface="Times New Roman" panose="02020603050405020304"/>
              </a:rPr>
              <a:t> — найпопулярніша система у світі, що спеціалізується на академічних та наукових публікаціях (журнали, монографії, статті, матеріали конференцій).</a:t>
            </a:r>
            <a:endParaRPr sz="2800">
              <a:solidFill>
                <a:schemeClr val="dk1"/>
              </a:solidFill>
              <a:latin typeface="Times New Roman" panose="02020603050405020304"/>
              <a:ea typeface="Times New Roman" panose="02020603050405020304"/>
              <a:cs typeface="Times New Roman" panose="02020603050405020304"/>
            </a:endParaRPr>
          </a:p>
          <a:p>
            <a:pPr marL="0" marR="0" lvl="0" indent="-177800" algn="just">
              <a:spcBef>
                <a:spcPts val="0"/>
              </a:spcBef>
              <a:spcAft>
                <a:spcPts val="0"/>
              </a:spcAft>
              <a:buClr>
                <a:schemeClr val="dk1"/>
              </a:buClr>
              <a:buSzPts val="2800"/>
              <a:buFont typeface="Arial" panose="020B0604020202020204"/>
              <a:buChar char="•"/>
            </a:pPr>
            <a:r>
              <a:rPr sz="2800" b="1" u="sng">
                <a:solidFill>
                  <a:schemeClr val="hlink"/>
                </a:solidFill>
                <a:latin typeface="Times New Roman" panose="02020603050405020304"/>
                <a:ea typeface="Times New Roman" panose="02020603050405020304"/>
                <a:cs typeface="Times New Roman" panose="02020603050405020304"/>
                <a:hlinkClick r:id="rId2"/>
              </a:rPr>
              <a:t>DataCite</a:t>
            </a:r>
            <a:r>
              <a:rPr sz="2800">
                <a:solidFill>
                  <a:schemeClr val="dk1"/>
                </a:solidFill>
                <a:latin typeface="Times New Roman" panose="02020603050405020304"/>
                <a:ea typeface="Times New Roman" panose="02020603050405020304"/>
                <a:cs typeface="Times New Roman" panose="02020603050405020304"/>
              </a:rPr>
              <a:t> — фокусується на дослідницьких даних, наборах даних (datasets), репозиторіях та інших об'єктах.</a:t>
            </a:r>
            <a:endParaRPr sz="2800">
              <a:solidFill>
                <a:schemeClr val="dk1"/>
              </a:solidFill>
              <a:latin typeface="Times New Roman" panose="02020603050405020304"/>
              <a:ea typeface="Times New Roman" panose="02020603050405020304"/>
              <a:cs typeface="Times New Roman" panose="02020603050405020304"/>
            </a:endParaRPr>
          </a:p>
          <a:p>
            <a:pPr marL="0" marR="0" lvl="0" indent="-177800" algn="just">
              <a:spcBef>
                <a:spcPts val="0"/>
              </a:spcBef>
              <a:spcAft>
                <a:spcPts val="0"/>
              </a:spcAft>
              <a:buClr>
                <a:schemeClr val="dk1"/>
              </a:buClr>
              <a:buSzPts val="2800"/>
              <a:buFont typeface="Arial" panose="020B0604020202020204"/>
              <a:buChar char="•"/>
            </a:pPr>
            <a:r>
              <a:rPr sz="2800" b="1">
                <a:solidFill>
                  <a:schemeClr val="dk1"/>
                </a:solidFill>
                <a:latin typeface="Times New Roman" panose="02020603050405020304"/>
                <a:ea typeface="Times New Roman" panose="02020603050405020304"/>
                <a:cs typeface="Times New Roman" panose="02020603050405020304"/>
              </a:rPr>
              <a:t>mEDRA</a:t>
            </a:r>
            <a:r>
              <a:rPr sz="2800">
                <a:solidFill>
                  <a:schemeClr val="dk1"/>
                </a:solidFill>
                <a:latin typeface="Times New Roman" panose="02020603050405020304"/>
                <a:ea typeface="Times New Roman" panose="02020603050405020304"/>
                <a:cs typeface="Times New Roman" panose="02020603050405020304"/>
              </a:rPr>
              <a:t> — багатомовна європейська агенція, яка також видає DOI для книг і наукових журналів.</a:t>
            </a:r>
            <a:endParaRPr sz="2800">
              <a:solidFill>
                <a:schemeClr val="dk1"/>
              </a:solidFill>
              <a:latin typeface="Times New Roman" panose="02020603050405020304"/>
              <a:ea typeface="Times New Roman" panose="02020603050405020304"/>
              <a:cs typeface="Times New Roman" panose="02020603050405020304"/>
            </a:endParaRPr>
          </a:p>
        </p:txBody>
      </p:sp>
      <p:sp>
        <p:nvSpPr>
          <p:cNvPr id="305" name="Google Shape;305;p31"/>
          <p:cNvSpPr>
            <a:spLocks noGrp="1"/>
          </p:cNvSpPr>
          <p:nvPr/>
        </p:nvSpPr>
        <p:spPr>
          <a:xfrm>
            <a:off x="471946" y="5656612"/>
            <a:ext cx="10156725" cy="461665"/>
          </a:xfrm>
          <a:prstGeom prst="rect">
            <a:avLst/>
          </a:prstGeom>
          <a:noFill/>
          <a:ln>
            <a:noFill/>
          </a:ln>
        </p:spPr>
        <p:txBody>
          <a:bodyPr spcFirstLastPara="1" wrap="square" lIns="91425" tIns="45700" rIns="91425" bIns="45700" anchor="t">
            <a:spAutoFit/>
          </a:bodyPr>
          <a:lstStyle/>
          <a:p>
            <a:pPr marL="0" marR="0" lvl="0" indent="0" algn="l">
              <a:spcBef>
                <a:spcPts val="0"/>
              </a:spcBef>
              <a:spcAft>
                <a:spcPts val="0"/>
              </a:spcAft>
              <a:buNone/>
            </a:pPr>
            <a:r>
              <a:rPr sz="2400" b="1">
                <a:solidFill>
                  <a:schemeClr val="dk1"/>
                </a:solidFill>
                <a:latin typeface="Calibri" panose="020F0502020204030204"/>
                <a:ea typeface="Calibri" panose="020F0502020204030204"/>
                <a:cs typeface="Calibri" panose="020F0502020204030204"/>
              </a:rPr>
              <a:t>https://www.doi.org/the-community/existing-registration-agencies/</a:t>
            </a:r>
            <a:endParaRPr sz="2400" b="1">
              <a:solidFill>
                <a:schemeClr val="dk1"/>
              </a:solidFill>
              <a:latin typeface="Calibri" panose="020F0502020204030204"/>
              <a:ea typeface="Calibri" panose="020F0502020204030204"/>
              <a:cs typeface="Calibri" panose="020F0502020204030204"/>
            </a:endParaRPr>
          </a:p>
        </p:txBody>
      </p:sp>
      <p:sp>
        <p:nvSpPr>
          <p:cNvPr id="306" name="Google Shape;306;p31"/>
          <p:cNvSpPr>
            <a:spLocks noGrp="1"/>
          </p:cNvSpPr>
          <p:nvPr/>
        </p:nvSpPr>
        <p:spPr>
          <a:xfrm>
            <a:off x="1317521" y="238120"/>
            <a:ext cx="9065343" cy="584775"/>
          </a:xfrm>
          <a:prstGeom prst="rect">
            <a:avLst/>
          </a:prstGeom>
          <a:noFill/>
          <a:ln>
            <a:noFill/>
          </a:ln>
        </p:spPr>
        <p:txBody>
          <a:bodyPr spcFirstLastPara="1" wrap="square" lIns="91425" tIns="45700" rIns="91425" bIns="45700" anchor="t">
            <a:spAutoFit/>
          </a:bodyPr>
          <a:lstStyle/>
          <a:p>
            <a:pPr marL="457200" marR="0" lvl="1" indent="0" algn="l">
              <a:spcBef>
                <a:spcPts val="0"/>
              </a:spcBef>
              <a:spcAft>
                <a:spcPts val="0"/>
              </a:spcAft>
              <a:buNone/>
            </a:pPr>
            <a:r>
              <a:rPr sz="3200" b="1" i="0" u="none" strike="noStrike" cap="none">
                <a:solidFill>
                  <a:schemeClr val="dk1"/>
                </a:solidFill>
                <a:latin typeface="Times New Roman" panose="02020603050405020304"/>
                <a:ea typeface="Times New Roman" panose="02020603050405020304"/>
                <a:cs typeface="Times New Roman" panose="02020603050405020304"/>
              </a:rPr>
              <a:t>Як отримати DOI  для набору даних? </a:t>
            </a:r>
            <a:endParaRPr sz="3200" b="1" i="0" u="none" strike="noStrike" cap="none">
              <a:solidFill>
                <a:schemeClr val="dk1"/>
              </a:solidFill>
              <a:latin typeface="Calibri" panose="020F0502020204030204"/>
              <a:ea typeface="Calibri" panose="020F0502020204030204"/>
              <a:cs typeface="Calibri" panose="020F0502020204030204"/>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311" name="Google Shape;311;p32"/>
          <p:cNvPicPr>
            <a:picLocks noChangeAspect="1"/>
          </p:cNvPicPr>
          <p:nvPr/>
        </p:nvPicPr>
        <p:blipFill rotWithShape="1">
          <a:blip r:embed="rId1"/>
          <a:srcRect/>
          <a:stretch>
            <a:fillRect/>
          </a:stretch>
        </p:blipFill>
        <p:spPr>
          <a:xfrm>
            <a:off x="7575578" y="2966884"/>
            <a:ext cx="4515550" cy="3331208"/>
          </a:xfrm>
          <a:prstGeom prst="rect">
            <a:avLst/>
          </a:prstGeom>
          <a:ln>
            <a:noFill/>
          </a:ln>
        </p:spPr>
      </p:pic>
      <p:sp>
        <p:nvSpPr>
          <p:cNvPr id="312" name="Google Shape;312;p32"/>
          <p:cNvSpPr>
            <a:spLocks noGrp="1"/>
          </p:cNvSpPr>
          <p:nvPr>
            <p:ph type="body" idx="1"/>
          </p:nvPr>
        </p:nvSpPr>
        <p:spPr>
          <a:xfrm>
            <a:off x="221224" y="2966884"/>
            <a:ext cx="7214181" cy="3741486"/>
          </a:xfrm>
          <a:prstGeom prst="rect">
            <a:avLst/>
          </a:prstGeom>
          <a:noFill/>
          <a:ln>
            <a:noFill/>
          </a:ln>
        </p:spPr>
        <p:txBody>
          <a:bodyPr spcFirstLastPara="1" wrap="square" lIns="0" tIns="45700" rIns="0" bIns="45700" anchor="t">
            <a:normAutofit/>
          </a:bodyPr>
          <a:lstStyle/>
          <a:p>
            <a:pPr marL="91440" lvl="0" indent="-127000" algn="l">
              <a:lnSpc>
                <a:spcPct val="90000"/>
              </a:lnSpc>
              <a:spcBef>
                <a:spcPts val="0"/>
              </a:spcBef>
              <a:spcAft>
                <a:spcPts val="0"/>
              </a:spcAft>
              <a:buSzPts val="2000"/>
              <a:buChar char=" "/>
            </a:pPr>
            <a:r>
              <a:rPr>
                <a:latin typeface="Times New Roman" panose="02020603050405020304"/>
                <a:ea typeface="Times New Roman" panose="02020603050405020304"/>
                <a:cs typeface="Times New Roman" panose="02020603050405020304"/>
              </a:rPr>
              <a:t>Треба розуміти , що ліцензія — це набір вимог і правил, якими повинні керуватися автори, дослідники, які завантажили  набір даних, репозитарії.</a:t>
            </a:r>
            <a:endParaRPr>
              <a:latin typeface="Times New Roman" panose="02020603050405020304"/>
              <a:ea typeface="Times New Roman" panose="02020603050405020304"/>
              <a:cs typeface="Times New Roman" panose="02020603050405020304"/>
            </a:endParaRPr>
          </a:p>
          <a:p>
            <a:pPr marL="91440" lvl="0" indent="-127000" algn="l">
              <a:lnSpc>
                <a:spcPct val="90000"/>
              </a:lnSpc>
              <a:spcBef>
                <a:spcPts val="1400"/>
              </a:spcBef>
              <a:spcAft>
                <a:spcPts val="0"/>
              </a:spcAft>
              <a:buSzPts val="2000"/>
              <a:buChar char=" "/>
            </a:pPr>
            <a:r>
              <a:rPr>
                <a:latin typeface="Times New Roman" panose="02020603050405020304"/>
                <a:ea typeface="Times New Roman" panose="02020603050405020304"/>
                <a:cs typeface="Times New Roman" panose="02020603050405020304"/>
              </a:rPr>
              <a:t>Для автора з'являється термін «</a:t>
            </a:r>
            <a:r>
              <a:rPr b="1">
                <a:latin typeface="Times New Roman" panose="02020603050405020304"/>
                <a:ea typeface="Times New Roman" panose="02020603050405020304"/>
                <a:cs typeface="Times New Roman" panose="02020603050405020304"/>
              </a:rPr>
              <a:t>доброчесність</a:t>
            </a:r>
            <a:r>
              <a:rPr>
                <a:latin typeface="Times New Roman" panose="02020603050405020304"/>
                <a:ea typeface="Times New Roman" panose="02020603050405020304"/>
                <a:cs typeface="Times New Roman" panose="02020603050405020304"/>
              </a:rPr>
              <a:t>». Якщо ліцензія вимагає посилання на набір даних, то він повинен це зробити.</a:t>
            </a:r>
            <a:endParaRPr>
              <a:latin typeface="Times New Roman" panose="02020603050405020304"/>
              <a:ea typeface="Times New Roman" panose="02020603050405020304"/>
              <a:cs typeface="Times New Roman" panose="02020603050405020304"/>
            </a:endParaRPr>
          </a:p>
          <a:p>
            <a:pPr marL="91440" lvl="0" indent="-127000" algn="l">
              <a:lnSpc>
                <a:spcPct val="90000"/>
              </a:lnSpc>
              <a:spcBef>
                <a:spcPts val="1400"/>
              </a:spcBef>
              <a:spcAft>
                <a:spcPts val="0"/>
              </a:spcAft>
              <a:buSzPts val="2000"/>
              <a:buChar char=" "/>
            </a:pPr>
            <a:r>
              <a:rPr>
                <a:latin typeface="Times New Roman" panose="02020603050405020304"/>
                <a:ea typeface="Times New Roman" panose="02020603050405020304"/>
                <a:cs typeface="Times New Roman" panose="02020603050405020304"/>
              </a:rPr>
              <a:t>Для репозитарію є обов'язковим технічне виконання вимог ліцензії. Якщо ліцензія вимагає ембарго на завантаження даних, то репозитарій повинен це реалізувати.  </a:t>
            </a:r>
            <a:endParaRPr>
              <a:latin typeface="Times New Roman" panose="02020603050405020304"/>
              <a:ea typeface="Times New Roman" panose="02020603050405020304"/>
              <a:cs typeface="Times New Roman" panose="02020603050405020304"/>
            </a:endParaRPr>
          </a:p>
          <a:p>
            <a:pPr marL="91440" lvl="0" indent="0" algn="l">
              <a:lnSpc>
                <a:spcPct val="90000"/>
              </a:lnSpc>
              <a:spcBef>
                <a:spcPts val="1400"/>
              </a:spcBef>
              <a:spcAft>
                <a:spcPts val="0"/>
              </a:spcAft>
              <a:buSzPts val="2000"/>
              <a:buNone/>
            </a:pPr>
            <a:endParaRPr>
              <a:latin typeface="Times New Roman" panose="02020603050405020304"/>
              <a:ea typeface="Times New Roman" panose="02020603050405020304"/>
              <a:cs typeface="Times New Roman" panose="02020603050405020304"/>
            </a:endParaRPr>
          </a:p>
          <a:p>
            <a:pPr marL="0" lvl="0" indent="0" algn="l">
              <a:lnSpc>
                <a:spcPct val="90000"/>
              </a:lnSpc>
              <a:spcBef>
                <a:spcPts val="1400"/>
              </a:spcBef>
              <a:spcAft>
                <a:spcPts val="0"/>
              </a:spcAft>
              <a:buSzPts val="2000"/>
              <a:buNone/>
            </a:pPr>
          </a:p>
        </p:txBody>
      </p:sp>
      <p:sp>
        <p:nvSpPr>
          <p:cNvPr id="313" name="Google Shape;313;p32"/>
          <p:cNvSpPr>
            <a:spLocks noGrp="1"/>
          </p:cNvSpPr>
          <p:nvPr/>
        </p:nvSpPr>
        <p:spPr>
          <a:xfrm>
            <a:off x="379460" y="188029"/>
            <a:ext cx="9453893" cy="523220"/>
          </a:xfrm>
          <a:prstGeom prst="rect">
            <a:avLst/>
          </a:prstGeom>
          <a:noFill/>
          <a:ln>
            <a:noFill/>
          </a:ln>
        </p:spPr>
        <p:txBody>
          <a:bodyPr spcFirstLastPara="1" wrap="square" lIns="91425" tIns="45700" rIns="91425" bIns="45700" anchor="t">
            <a:spAutoFit/>
          </a:bodyPr>
          <a:lstStyle/>
          <a:p>
            <a:pPr marL="457200" marR="0" lvl="1" indent="0" algn="ctr">
              <a:spcBef>
                <a:spcPts val="0"/>
              </a:spcBef>
              <a:spcAft>
                <a:spcPts val="0"/>
              </a:spcAft>
              <a:buNone/>
            </a:pPr>
            <a:r>
              <a:rPr sz="2800" b="1" i="0" u="none" strike="noStrike" cap="none">
                <a:solidFill>
                  <a:schemeClr val="dk1"/>
                </a:solidFill>
                <a:latin typeface="Times New Roman" panose="02020603050405020304"/>
                <a:ea typeface="Times New Roman" panose="02020603050405020304"/>
                <a:cs typeface="Times New Roman" panose="02020603050405020304"/>
              </a:rPr>
              <a:t>Які типи ліцензій підтримуються?</a:t>
            </a:r>
            <a:endParaRPr sz="2800" b="1" i="0" u="none" strike="noStrike" cap="none">
              <a:solidFill>
                <a:schemeClr val="dk1"/>
              </a:solidFill>
              <a:latin typeface="Calibri" panose="020F0502020204030204"/>
              <a:ea typeface="Calibri" panose="020F0502020204030204"/>
              <a:cs typeface="Calibri" panose="020F0502020204030204"/>
            </a:endParaRPr>
          </a:p>
        </p:txBody>
      </p:sp>
      <p:sp>
        <p:nvSpPr>
          <p:cNvPr id="314" name="Google Shape;314;p32"/>
          <p:cNvSpPr>
            <a:spLocks noGrp="1"/>
          </p:cNvSpPr>
          <p:nvPr/>
        </p:nvSpPr>
        <p:spPr>
          <a:xfrm>
            <a:off x="388373" y="5877373"/>
            <a:ext cx="7624917" cy="369332"/>
          </a:xfrm>
          <a:prstGeom prst="rect">
            <a:avLst/>
          </a:prstGeom>
          <a:noFill/>
          <a:ln>
            <a:noFill/>
          </a:ln>
        </p:spPr>
        <p:txBody>
          <a:bodyPr spcFirstLastPara="1" wrap="square" lIns="91425" tIns="45700" rIns="91425" bIns="45700" anchor="t">
            <a:spAutoFit/>
          </a:bodyPr>
          <a:lstStyle/>
          <a:p>
            <a:pPr marL="0" marR="0" lvl="0" indent="0" algn="l">
              <a:spcBef>
                <a:spcPts val="0"/>
              </a:spcBef>
              <a:spcAft>
                <a:spcPts val="0"/>
              </a:spcAft>
              <a:buNone/>
            </a:pPr>
            <a:r>
              <a:rPr sz="1800" b="1">
                <a:solidFill>
                  <a:schemeClr val="dk1"/>
                </a:solidFill>
                <a:latin typeface="Calibri" panose="020F0502020204030204"/>
                <a:ea typeface="Calibri" panose="020F0502020204030204"/>
                <a:cs typeface="Calibri" panose="020F0502020204030204"/>
              </a:rPr>
              <a:t>https://creativecommons.org/share-your-work/cclicenses/</a:t>
            </a:r>
            <a:endParaRPr sz="1800">
              <a:solidFill>
                <a:schemeClr val="dk1"/>
              </a:solidFill>
              <a:latin typeface="Calibri" panose="020F0502020204030204"/>
              <a:ea typeface="Calibri" panose="020F0502020204030204"/>
              <a:cs typeface="Calibri" panose="020F0502020204030204"/>
            </a:endParaRPr>
          </a:p>
        </p:txBody>
      </p:sp>
      <p:pic>
        <p:nvPicPr>
          <p:cNvPr id="315" name="Google Shape;315;p32"/>
          <p:cNvPicPr>
            <a:picLocks noChangeAspect="1"/>
          </p:cNvPicPr>
          <p:nvPr/>
        </p:nvPicPr>
        <p:blipFill rotWithShape="1">
          <a:blip r:embed="rId2"/>
          <a:srcRect/>
          <a:stretch>
            <a:fillRect/>
          </a:stretch>
        </p:blipFill>
        <p:spPr>
          <a:xfrm>
            <a:off x="138199" y="795961"/>
            <a:ext cx="7297206" cy="1793824"/>
          </a:xfrm>
          <a:prstGeom prst="rect">
            <a:avLst/>
          </a:prstGeom>
          <a:ln>
            <a:noFill/>
          </a:ln>
        </p:spPr>
      </p:pic>
      <p:pic>
        <p:nvPicPr>
          <p:cNvPr id="316" name="Google Shape;316;p32"/>
          <p:cNvPicPr>
            <a:picLocks noChangeAspect="1"/>
          </p:cNvPicPr>
          <p:nvPr/>
        </p:nvPicPr>
        <p:blipFill rotWithShape="1">
          <a:blip r:embed="rId3"/>
          <a:srcRect/>
          <a:stretch>
            <a:fillRect/>
          </a:stretch>
        </p:blipFill>
        <p:spPr>
          <a:xfrm>
            <a:off x="8083892" y="1548302"/>
            <a:ext cx="3158166" cy="1041483"/>
          </a:xfrm>
          <a:prstGeom prst="rect">
            <a:avLst/>
          </a:prstGeom>
          <a:ln>
            <a:noFill/>
          </a:ln>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21" name="Google Shape;321;p33"/>
          <p:cNvSpPr>
            <a:spLocks noGrp="1"/>
          </p:cNvSpPr>
          <p:nvPr>
            <p:ph type="body" idx="1"/>
          </p:nvPr>
        </p:nvSpPr>
        <p:spPr>
          <a:xfrm>
            <a:off x="503901" y="989882"/>
            <a:ext cx="11579943" cy="5253601"/>
          </a:xfrm>
          <a:prstGeom prst="rect">
            <a:avLst/>
          </a:prstGeom>
          <a:noFill/>
          <a:ln>
            <a:noFill/>
          </a:ln>
        </p:spPr>
        <p:txBody>
          <a:bodyPr spcFirstLastPara="1" wrap="square" lIns="0" tIns="45700" rIns="0" bIns="45700" anchor="t">
            <a:noAutofit/>
          </a:bodyPr>
          <a:lstStyle/>
          <a:p>
            <a:pPr marL="91440" lvl="0" indent="-228600" algn="just">
              <a:lnSpc>
                <a:spcPct val="90000"/>
              </a:lnSpc>
              <a:spcBef>
                <a:spcPts val="0"/>
              </a:spcBef>
              <a:spcAft>
                <a:spcPts val="0"/>
              </a:spcAft>
              <a:buSzPts val="3600"/>
              <a:buChar char=" "/>
            </a:pPr>
            <a:r>
              <a:rPr sz="3600">
                <a:latin typeface="Times New Roman" panose="02020603050405020304"/>
                <a:ea typeface="Times New Roman" panose="02020603050405020304"/>
                <a:cs typeface="Times New Roman" panose="02020603050405020304"/>
              </a:rPr>
              <a:t>Після отримання DOI та публікації наборів даних не відрізняється від наукової статті.</a:t>
            </a:r>
            <a:endParaRPr sz="3600">
              <a:latin typeface="Times New Roman" panose="02020603050405020304"/>
              <a:ea typeface="Times New Roman" panose="02020603050405020304"/>
              <a:cs typeface="Times New Roman" panose="02020603050405020304"/>
            </a:endParaRPr>
          </a:p>
          <a:p>
            <a:pPr marL="91440" lvl="0" indent="-228600" algn="just">
              <a:lnSpc>
                <a:spcPct val="90000"/>
              </a:lnSpc>
              <a:spcBef>
                <a:spcPts val="1400"/>
              </a:spcBef>
              <a:spcAft>
                <a:spcPts val="0"/>
              </a:spcAft>
              <a:buSzPts val="3600"/>
              <a:buChar char=" "/>
            </a:pPr>
            <a:r>
              <a:rPr sz="3600">
                <a:latin typeface="Times New Roman" panose="02020603050405020304"/>
                <a:ea typeface="Times New Roman" panose="02020603050405020304"/>
                <a:cs typeface="Times New Roman" panose="02020603050405020304"/>
              </a:rPr>
              <a:t>«</a:t>
            </a:r>
            <a:r>
              <a:rPr sz="3600" b="1">
                <a:latin typeface="Times New Roman" panose="02020603050405020304"/>
                <a:ea typeface="Times New Roman" panose="02020603050405020304"/>
                <a:cs typeface="Times New Roman" panose="02020603050405020304"/>
              </a:rPr>
              <a:t>Можуть вкрасти дані?</a:t>
            </a:r>
            <a:r>
              <a:rPr sz="3600">
                <a:latin typeface="Times New Roman" panose="02020603050405020304"/>
                <a:ea typeface="Times New Roman" panose="02020603050405020304"/>
                <a:cs typeface="Times New Roman" panose="02020603050405020304"/>
              </a:rPr>
              <a:t>» . Так. Роботу хакерів ми не можемо припинити.</a:t>
            </a:r>
            <a:endParaRPr sz="3600">
              <a:latin typeface="Times New Roman" panose="02020603050405020304"/>
              <a:ea typeface="Times New Roman" panose="02020603050405020304"/>
              <a:cs typeface="Times New Roman" panose="02020603050405020304"/>
            </a:endParaRPr>
          </a:p>
          <a:p>
            <a:pPr marL="91440" lvl="0" indent="-228600" algn="just">
              <a:lnSpc>
                <a:spcPct val="90000"/>
              </a:lnSpc>
              <a:spcBef>
                <a:spcPts val="1400"/>
              </a:spcBef>
              <a:spcAft>
                <a:spcPts val="0"/>
              </a:spcAft>
              <a:buSzPts val="3600"/>
              <a:buChar char=" "/>
            </a:pPr>
            <a:r>
              <a:rPr sz="3600">
                <a:latin typeface="Times New Roman" panose="02020603050405020304"/>
                <a:ea typeface="Times New Roman" panose="02020603050405020304"/>
                <a:cs typeface="Times New Roman" panose="02020603050405020304"/>
              </a:rPr>
              <a:t>«</a:t>
            </a:r>
            <a:r>
              <a:rPr sz="3600" b="1">
                <a:latin typeface="Times New Roman" panose="02020603050405020304"/>
                <a:ea typeface="Times New Roman" panose="02020603050405020304"/>
                <a:cs typeface="Times New Roman" panose="02020603050405020304"/>
              </a:rPr>
              <a:t>Можуть використати дані без посилання?</a:t>
            </a:r>
            <a:r>
              <a:rPr sz="3600">
                <a:latin typeface="Times New Roman" panose="02020603050405020304"/>
                <a:ea typeface="Times New Roman" panose="02020603050405020304"/>
                <a:cs typeface="Times New Roman" panose="02020603050405020304"/>
              </a:rPr>
              <a:t>». Так. Те саме, як і в науковій статті.</a:t>
            </a:r>
            <a:endParaRPr sz="3600">
              <a:latin typeface="Times New Roman" panose="02020603050405020304"/>
              <a:ea typeface="Times New Roman" panose="02020603050405020304"/>
              <a:cs typeface="Times New Roman" panose="02020603050405020304"/>
            </a:endParaRPr>
          </a:p>
          <a:p>
            <a:pPr marL="91440" lvl="0" indent="-228600" algn="just">
              <a:lnSpc>
                <a:spcPct val="90000"/>
              </a:lnSpc>
              <a:spcBef>
                <a:spcPts val="1400"/>
              </a:spcBef>
              <a:spcAft>
                <a:spcPts val="0"/>
              </a:spcAft>
              <a:buSzPts val="3600"/>
              <a:buChar char=" "/>
            </a:pPr>
            <a:r>
              <a:rPr sz="3600">
                <a:latin typeface="Times New Roman" panose="02020603050405020304"/>
                <a:ea typeface="Times New Roman" panose="02020603050405020304"/>
                <a:cs typeface="Times New Roman" panose="02020603050405020304"/>
              </a:rPr>
              <a:t>«</a:t>
            </a:r>
            <a:r>
              <a:rPr sz="3600" b="1">
                <a:latin typeface="Times New Roman" panose="02020603050405020304"/>
                <a:ea typeface="Times New Roman" panose="02020603050405020304"/>
                <a:cs typeface="Times New Roman" panose="02020603050405020304"/>
              </a:rPr>
              <a:t>Які є запобіжники цього?». </a:t>
            </a:r>
            <a:r>
              <a:rPr sz="3600">
                <a:latin typeface="Times New Roman" panose="02020603050405020304"/>
                <a:ea typeface="Times New Roman" panose="02020603050405020304"/>
                <a:cs typeface="Times New Roman" panose="02020603050405020304"/>
              </a:rPr>
              <a:t>Ті самі , як і для наукової статті, – система антиплагіату, звернення до журналу, судова справа та інші.</a:t>
            </a:r>
            <a:endParaRPr sz="3600">
              <a:latin typeface="Times New Roman" panose="02020603050405020304"/>
              <a:ea typeface="Times New Roman" panose="02020603050405020304"/>
              <a:cs typeface="Times New Roman" panose="02020603050405020304"/>
            </a:endParaRPr>
          </a:p>
        </p:txBody>
      </p:sp>
      <p:sp>
        <p:nvSpPr>
          <p:cNvPr id="322" name="Google Shape;322;p33"/>
          <p:cNvSpPr>
            <a:spLocks noGrp="1"/>
          </p:cNvSpPr>
          <p:nvPr/>
        </p:nvSpPr>
        <p:spPr>
          <a:xfrm>
            <a:off x="1592825" y="188959"/>
            <a:ext cx="5702710" cy="646331"/>
          </a:xfrm>
          <a:prstGeom prst="rect">
            <a:avLst/>
          </a:prstGeom>
          <a:noFill/>
          <a:ln>
            <a:noFill/>
          </a:ln>
        </p:spPr>
        <p:txBody>
          <a:bodyPr spcFirstLastPara="1" wrap="square" lIns="91425" tIns="45700" rIns="91425" bIns="45700" anchor="t">
            <a:spAutoFit/>
          </a:bodyPr>
          <a:lstStyle/>
          <a:p>
            <a:pPr marL="457200" marR="0" lvl="1" indent="0" algn="l">
              <a:spcBef>
                <a:spcPts val="0"/>
              </a:spcBef>
              <a:spcAft>
                <a:spcPts val="0"/>
              </a:spcAft>
              <a:buNone/>
            </a:pPr>
            <a:r>
              <a:rPr sz="3600" b="1" i="0" u="none" strike="noStrike" cap="none">
                <a:solidFill>
                  <a:schemeClr val="dk1"/>
                </a:solidFill>
                <a:latin typeface="Times New Roman" panose="02020603050405020304"/>
                <a:ea typeface="Times New Roman" panose="02020603050405020304"/>
                <a:cs typeface="Times New Roman" panose="02020603050405020304"/>
              </a:rPr>
              <a:t>Інші питання</a:t>
            </a:r>
            <a:endParaRPr sz="3600" b="1" i="0" u="none" strike="noStrike" cap="none">
              <a:solidFill>
                <a:schemeClr val="dk1"/>
              </a:solidFill>
              <a:latin typeface="Calibri" panose="020F0502020204030204"/>
              <a:ea typeface="Calibri" panose="020F0502020204030204"/>
              <a:cs typeface="Calibri" panose="020F0502020204030204"/>
            </a:endParaRPr>
          </a:p>
        </p:txBody>
      </p:sp>
    </p:spTree>
  </p:cSld>
  <p:clrMapOvr>
    <a:masterClrMapping/>
  </p:clrMapOvr>
</p:sld>
</file>

<file path=ppt/theme/theme1.xml><?xml version="1.0" encoding="utf-8"?>
<a:theme xmlns:a="http://schemas.openxmlformats.org/drawingml/2006/main" name="Ретро">
  <a:themeElements>
    <a:clrScheme name="Ретро">
      <a:dk1>
        <a:srgbClr val="000000"/>
      </a:dk1>
      <a:lt1>
        <a:srgbClr val="FFFFFF"/>
      </a:lt1>
      <a:dk2>
        <a:srgbClr val="637052"/>
      </a:dk2>
      <a:lt2>
        <a:srgbClr val="CCDDEA"/>
      </a:lt2>
      <a:accent1>
        <a:srgbClr val="E48312"/>
      </a:accent1>
      <a:accent2>
        <a:srgbClr val="BD582C"/>
      </a:accent2>
      <a:accent3>
        <a:srgbClr val="865640"/>
      </a:accent3>
      <a:accent4>
        <a:srgbClr val="9B8357"/>
      </a:accent4>
      <a:accent5>
        <a:srgbClr val="C2BC80"/>
      </a:accent5>
      <a:accent6>
        <a:srgbClr val="94A088"/>
      </a:accent6>
      <a:hlink>
        <a:srgbClr val="2998E3"/>
      </a:hlink>
      <a:folHlink>
        <a:srgbClr val="8C8C8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Ретро">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a:solidFill>
            <a:schemeClr val="phClr">
              <a:shade val="95000"/>
              <a:satMod val="105000"/>
            </a:schemeClr>
          </a:solidFill>
          <a:prstDash val="solid"/>
        </a:ln>
        <a:ln w="25400">
          <a:solidFill>
            <a:schemeClr val="phClr"/>
          </a:solidFill>
          <a:prstDash val="solid"/>
        </a:ln>
        <a:ln w="38100">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Ретро">
  <a:themeElements>
    <a:clrScheme name="Ретро">
      <a:dk1>
        <a:srgbClr val="000000"/>
      </a:dk1>
      <a:lt1>
        <a:srgbClr val="FFFFFF"/>
      </a:lt1>
      <a:dk2>
        <a:srgbClr val="637052"/>
      </a:dk2>
      <a:lt2>
        <a:srgbClr val="CCDDEA"/>
      </a:lt2>
      <a:accent1>
        <a:srgbClr val="E48312"/>
      </a:accent1>
      <a:accent2>
        <a:srgbClr val="BD582C"/>
      </a:accent2>
      <a:accent3>
        <a:srgbClr val="865640"/>
      </a:accent3>
      <a:accent4>
        <a:srgbClr val="9B8357"/>
      </a:accent4>
      <a:accent5>
        <a:srgbClr val="C2BC80"/>
      </a:accent5>
      <a:accent6>
        <a:srgbClr val="94A088"/>
      </a:accent6>
      <a:hlink>
        <a:srgbClr val="2998E3"/>
      </a:hlink>
      <a:folHlink>
        <a:srgbClr val="8C8C8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Ретро">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a:solidFill>
            <a:schemeClr val="phClr">
              <a:shade val="95000"/>
              <a:satMod val="105000"/>
            </a:schemeClr>
          </a:solidFill>
          <a:prstDash val="solid"/>
        </a:ln>
        <a:ln w="25400">
          <a:solidFill>
            <a:schemeClr val="phClr"/>
          </a:solidFill>
          <a:prstDash val="solid"/>
        </a:ln>
        <a:ln w="38100">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11443</Words>
  <Application>WPS Presentation</Application>
  <PresentationFormat>Converted Presentation</PresentationFormat>
  <Paragraphs>196</Paragraphs>
  <Slides>21</Slides>
  <Notes>0</Notes>
  <HiddenSlides>0</HiddenSlides>
  <MMClips>0</MMClips>
  <ScaleCrop>false</ScaleCrop>
  <HeadingPairs>
    <vt:vector size="6" baseType="variant">
      <vt:variant>
        <vt:lpstr>已用的字体</vt:lpstr>
      </vt:variant>
      <vt:variant>
        <vt:i4>10</vt:i4>
      </vt:variant>
      <vt:variant>
        <vt:lpstr>主题</vt:lpstr>
      </vt:variant>
      <vt:variant>
        <vt:i4>1</vt:i4>
      </vt:variant>
      <vt:variant>
        <vt:lpstr>幻灯片标题</vt:lpstr>
      </vt:variant>
      <vt:variant>
        <vt:i4>21</vt:i4>
      </vt:variant>
    </vt:vector>
  </HeadingPairs>
  <TitlesOfParts>
    <vt:vector size="32" baseType="lpstr">
      <vt:lpstr>Arial</vt:lpstr>
      <vt:lpstr>SimSun</vt:lpstr>
      <vt:lpstr>Wingdings</vt:lpstr>
      <vt:lpstr>Arial</vt:lpstr>
      <vt:lpstr>Calibri</vt:lpstr>
      <vt:lpstr>Times New Roman</vt:lpstr>
      <vt:lpstr>Microsoft YaHei</vt:lpstr>
      <vt:lpstr>Arial Unicode MS</vt:lpstr>
      <vt:lpstr>Noto Sans Symbols</vt:lpstr>
      <vt:lpstr>Noto Sans</vt:lpstr>
      <vt:lpstr>Ретро</vt:lpstr>
      <vt:lpstr>  «Репозитарій відкритих даних НАН України DataverseUA» </vt:lpstr>
      <vt:lpstr>Інфраструктура відкритої науки EOSC</vt:lpstr>
      <vt:lpstr>Інфраструктура відкритої науки EOSC</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_x000B_ «Репозитарій відкритих даних НАН України DataverseUA» </dc:title>
  <dc:creator>Walnut Exporter</dc:creator>
  <cp:lastModifiedBy>Andrey Shevchenko</cp:lastModifiedBy>
  <cp:revision>1</cp:revision>
  <dcterms:created xsi:type="dcterms:W3CDTF">2026-10-19T12:15:25Z</dcterms:created>
  <dcterms:modified xsi:type="dcterms:W3CDTF">2026-10-19T12:15:25Z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B2AF3C6C2AA84EF7B01AB10928D86CAF_13</vt:lpwstr>
  </property>
  <property fmtid="{D5CDD505-2E9C-101B-9397-08002B2CF9AE}" pid="3" name="KSOProductBuildVer">
    <vt:lpwstr>1033-12.1.0.29162</vt:lpwstr>
  </property>
</Properties>
</file>